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58"/>
  </p:notesMasterIdLst>
  <p:handoutMasterIdLst>
    <p:handoutMasterId r:id="rId59"/>
  </p:handoutMasterIdLst>
  <p:sldIdLst>
    <p:sldId id="293" r:id="rId6"/>
    <p:sldId id="316" r:id="rId7"/>
    <p:sldId id="286" r:id="rId8"/>
    <p:sldId id="294" r:id="rId9"/>
    <p:sldId id="295" r:id="rId10"/>
    <p:sldId id="297" r:id="rId11"/>
    <p:sldId id="298" r:id="rId12"/>
    <p:sldId id="296" r:id="rId13"/>
    <p:sldId id="292" r:id="rId14"/>
    <p:sldId id="302"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01" r:id="rId45"/>
    <p:sldId id="306" r:id="rId46"/>
    <p:sldId id="308" r:id="rId47"/>
    <p:sldId id="314" r:id="rId48"/>
    <p:sldId id="309" r:id="rId49"/>
    <p:sldId id="310" r:id="rId50"/>
    <p:sldId id="311" r:id="rId51"/>
    <p:sldId id="312" r:id="rId52"/>
    <p:sldId id="313" r:id="rId53"/>
    <p:sldId id="348" r:id="rId54"/>
    <p:sldId id="347" r:id="rId55"/>
    <p:sldId id="346" r:id="rId56"/>
    <p:sldId id="315" r:id="rId57"/>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8DEFE-9BA3-44CF-A34D-5A56EDEA80EA}" v="52" dt="2020-07-16T16:26:32.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9" autoAdjust="0"/>
    <p:restoredTop sz="96349" autoAdjust="0"/>
  </p:normalViewPr>
  <p:slideViewPr>
    <p:cSldViewPr snapToGrid="0">
      <p:cViewPr varScale="1">
        <p:scale>
          <a:sx n="110" d="100"/>
          <a:sy n="110" d="100"/>
        </p:scale>
        <p:origin x="6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Zeiner" userId="85609cec-bae8-420d-b77c-44f9eadfa408" providerId="ADAL" clId="{5A28DEFE-9BA3-44CF-A34D-5A56EDEA80EA}"/>
    <pc:docChg chg="undo redo custSel mod addSld delSld modSld sldOrd addMainMaster delMainMaster modMainMaster">
      <pc:chgData name="Tracey Zeiner" userId="85609cec-bae8-420d-b77c-44f9eadfa408" providerId="ADAL" clId="{5A28DEFE-9BA3-44CF-A34D-5A56EDEA80EA}" dt="2020-07-16T21:00:21.008" v="6668" actId="20577"/>
      <pc:docMkLst>
        <pc:docMk/>
      </pc:docMkLst>
      <pc:sldChg chg="del">
        <pc:chgData name="Tracey Zeiner" userId="85609cec-bae8-420d-b77c-44f9eadfa408" providerId="ADAL" clId="{5A28DEFE-9BA3-44CF-A34D-5A56EDEA80EA}" dt="2020-06-24T19:13:02.020" v="45" actId="2696"/>
        <pc:sldMkLst>
          <pc:docMk/>
          <pc:sldMk cId="1864714379" sldId="256"/>
        </pc:sldMkLst>
      </pc:sldChg>
      <pc:sldChg chg="del">
        <pc:chgData name="Tracey Zeiner" userId="85609cec-bae8-420d-b77c-44f9eadfa408" providerId="ADAL" clId="{5A28DEFE-9BA3-44CF-A34D-5A56EDEA80EA}" dt="2020-07-01T15:31:39.869" v="165" actId="47"/>
        <pc:sldMkLst>
          <pc:docMk/>
          <pc:sldMk cId="1543627654" sldId="257"/>
        </pc:sldMkLst>
      </pc:sldChg>
      <pc:sldChg chg="del">
        <pc:chgData name="Tracey Zeiner" userId="85609cec-bae8-420d-b77c-44f9eadfa408" providerId="ADAL" clId="{5A28DEFE-9BA3-44CF-A34D-5A56EDEA80EA}" dt="2020-07-01T15:31:39.869" v="165" actId="47"/>
        <pc:sldMkLst>
          <pc:docMk/>
          <pc:sldMk cId="1685649901" sldId="258"/>
        </pc:sldMkLst>
      </pc:sldChg>
      <pc:sldChg chg="del">
        <pc:chgData name="Tracey Zeiner" userId="85609cec-bae8-420d-b77c-44f9eadfa408" providerId="ADAL" clId="{5A28DEFE-9BA3-44CF-A34D-5A56EDEA80EA}" dt="2020-07-01T15:31:39.869" v="165" actId="47"/>
        <pc:sldMkLst>
          <pc:docMk/>
          <pc:sldMk cId="3529625857" sldId="260"/>
        </pc:sldMkLst>
      </pc:sldChg>
      <pc:sldChg chg="del">
        <pc:chgData name="Tracey Zeiner" userId="85609cec-bae8-420d-b77c-44f9eadfa408" providerId="ADAL" clId="{5A28DEFE-9BA3-44CF-A34D-5A56EDEA80EA}" dt="2020-07-01T15:31:39.869" v="165" actId="47"/>
        <pc:sldMkLst>
          <pc:docMk/>
          <pc:sldMk cId="1406388198" sldId="263"/>
        </pc:sldMkLst>
      </pc:sldChg>
      <pc:sldChg chg="del">
        <pc:chgData name="Tracey Zeiner" userId="85609cec-bae8-420d-b77c-44f9eadfa408" providerId="ADAL" clId="{5A28DEFE-9BA3-44CF-A34D-5A56EDEA80EA}" dt="2020-07-01T15:31:39.869" v="165" actId="47"/>
        <pc:sldMkLst>
          <pc:docMk/>
          <pc:sldMk cId="48587010" sldId="264"/>
        </pc:sldMkLst>
      </pc:sldChg>
      <pc:sldChg chg="del">
        <pc:chgData name="Tracey Zeiner" userId="85609cec-bae8-420d-b77c-44f9eadfa408" providerId="ADAL" clId="{5A28DEFE-9BA3-44CF-A34D-5A56EDEA80EA}" dt="2020-07-01T15:31:39.869" v="165" actId="47"/>
        <pc:sldMkLst>
          <pc:docMk/>
          <pc:sldMk cId="4135026461" sldId="265"/>
        </pc:sldMkLst>
      </pc:sldChg>
      <pc:sldChg chg="del">
        <pc:chgData name="Tracey Zeiner" userId="85609cec-bae8-420d-b77c-44f9eadfa408" providerId="ADAL" clId="{5A28DEFE-9BA3-44CF-A34D-5A56EDEA80EA}" dt="2020-07-01T15:31:39.869" v="165" actId="47"/>
        <pc:sldMkLst>
          <pc:docMk/>
          <pc:sldMk cId="3906769077" sldId="266"/>
        </pc:sldMkLst>
      </pc:sldChg>
      <pc:sldChg chg="del">
        <pc:chgData name="Tracey Zeiner" userId="85609cec-bae8-420d-b77c-44f9eadfa408" providerId="ADAL" clId="{5A28DEFE-9BA3-44CF-A34D-5A56EDEA80EA}" dt="2020-07-01T15:31:39.869" v="165" actId="47"/>
        <pc:sldMkLst>
          <pc:docMk/>
          <pc:sldMk cId="3359340600" sldId="267"/>
        </pc:sldMkLst>
      </pc:sldChg>
      <pc:sldChg chg="del">
        <pc:chgData name="Tracey Zeiner" userId="85609cec-bae8-420d-b77c-44f9eadfa408" providerId="ADAL" clId="{5A28DEFE-9BA3-44CF-A34D-5A56EDEA80EA}" dt="2020-07-01T15:31:39.869" v="165" actId="47"/>
        <pc:sldMkLst>
          <pc:docMk/>
          <pc:sldMk cId="1115855446" sldId="268"/>
        </pc:sldMkLst>
      </pc:sldChg>
      <pc:sldChg chg="del">
        <pc:chgData name="Tracey Zeiner" userId="85609cec-bae8-420d-b77c-44f9eadfa408" providerId="ADAL" clId="{5A28DEFE-9BA3-44CF-A34D-5A56EDEA80EA}" dt="2020-07-01T15:31:39.869" v="165" actId="47"/>
        <pc:sldMkLst>
          <pc:docMk/>
          <pc:sldMk cId="1922961115" sldId="269"/>
        </pc:sldMkLst>
      </pc:sldChg>
      <pc:sldChg chg="del">
        <pc:chgData name="Tracey Zeiner" userId="85609cec-bae8-420d-b77c-44f9eadfa408" providerId="ADAL" clId="{5A28DEFE-9BA3-44CF-A34D-5A56EDEA80EA}" dt="2020-07-01T15:31:39.869" v="165" actId="47"/>
        <pc:sldMkLst>
          <pc:docMk/>
          <pc:sldMk cId="2886560162" sldId="272"/>
        </pc:sldMkLst>
      </pc:sldChg>
      <pc:sldChg chg="del">
        <pc:chgData name="Tracey Zeiner" userId="85609cec-bae8-420d-b77c-44f9eadfa408" providerId="ADAL" clId="{5A28DEFE-9BA3-44CF-A34D-5A56EDEA80EA}" dt="2020-07-01T15:31:39.869" v="165" actId="47"/>
        <pc:sldMkLst>
          <pc:docMk/>
          <pc:sldMk cId="517353007" sldId="276"/>
        </pc:sldMkLst>
      </pc:sldChg>
      <pc:sldChg chg="del">
        <pc:chgData name="Tracey Zeiner" userId="85609cec-bae8-420d-b77c-44f9eadfa408" providerId="ADAL" clId="{5A28DEFE-9BA3-44CF-A34D-5A56EDEA80EA}" dt="2020-07-01T15:31:39.869" v="165" actId="47"/>
        <pc:sldMkLst>
          <pc:docMk/>
          <pc:sldMk cId="3480333968" sldId="277"/>
        </pc:sldMkLst>
      </pc:sldChg>
      <pc:sldChg chg="del">
        <pc:chgData name="Tracey Zeiner" userId="85609cec-bae8-420d-b77c-44f9eadfa408" providerId="ADAL" clId="{5A28DEFE-9BA3-44CF-A34D-5A56EDEA80EA}" dt="2020-07-01T15:31:39.869" v="165" actId="47"/>
        <pc:sldMkLst>
          <pc:docMk/>
          <pc:sldMk cId="2475854142" sldId="278"/>
        </pc:sldMkLst>
      </pc:sldChg>
      <pc:sldChg chg="del">
        <pc:chgData name="Tracey Zeiner" userId="85609cec-bae8-420d-b77c-44f9eadfa408" providerId="ADAL" clId="{5A28DEFE-9BA3-44CF-A34D-5A56EDEA80EA}" dt="2020-07-01T15:31:39.869" v="165" actId="47"/>
        <pc:sldMkLst>
          <pc:docMk/>
          <pc:sldMk cId="497288801" sldId="279"/>
        </pc:sldMkLst>
      </pc:sldChg>
      <pc:sldChg chg="del">
        <pc:chgData name="Tracey Zeiner" userId="85609cec-bae8-420d-b77c-44f9eadfa408" providerId="ADAL" clId="{5A28DEFE-9BA3-44CF-A34D-5A56EDEA80EA}" dt="2020-07-01T15:31:39.869" v="165" actId="47"/>
        <pc:sldMkLst>
          <pc:docMk/>
          <pc:sldMk cId="1222158041" sldId="280"/>
        </pc:sldMkLst>
      </pc:sldChg>
      <pc:sldChg chg="del">
        <pc:chgData name="Tracey Zeiner" userId="85609cec-bae8-420d-b77c-44f9eadfa408" providerId="ADAL" clId="{5A28DEFE-9BA3-44CF-A34D-5A56EDEA80EA}" dt="2020-07-01T15:31:39.869" v="165" actId="47"/>
        <pc:sldMkLst>
          <pc:docMk/>
          <pc:sldMk cId="718430972" sldId="281"/>
        </pc:sldMkLst>
      </pc:sldChg>
      <pc:sldChg chg="del">
        <pc:chgData name="Tracey Zeiner" userId="85609cec-bae8-420d-b77c-44f9eadfa408" providerId="ADAL" clId="{5A28DEFE-9BA3-44CF-A34D-5A56EDEA80EA}" dt="2020-07-01T15:31:39.869" v="165" actId="47"/>
        <pc:sldMkLst>
          <pc:docMk/>
          <pc:sldMk cId="2866766716" sldId="282"/>
        </pc:sldMkLst>
      </pc:sldChg>
      <pc:sldChg chg="del">
        <pc:chgData name="Tracey Zeiner" userId="85609cec-bae8-420d-b77c-44f9eadfa408" providerId="ADAL" clId="{5A28DEFE-9BA3-44CF-A34D-5A56EDEA80EA}" dt="2020-07-01T15:31:39.869" v="165" actId="47"/>
        <pc:sldMkLst>
          <pc:docMk/>
          <pc:sldMk cId="2717782767" sldId="283"/>
        </pc:sldMkLst>
      </pc:sldChg>
      <pc:sldChg chg="del">
        <pc:chgData name="Tracey Zeiner" userId="85609cec-bae8-420d-b77c-44f9eadfa408" providerId="ADAL" clId="{5A28DEFE-9BA3-44CF-A34D-5A56EDEA80EA}" dt="2020-07-01T15:31:39.869" v="165" actId="47"/>
        <pc:sldMkLst>
          <pc:docMk/>
          <pc:sldMk cId="753331974" sldId="284"/>
        </pc:sldMkLst>
      </pc:sldChg>
      <pc:sldChg chg="modSp del mod">
        <pc:chgData name="Tracey Zeiner" userId="85609cec-bae8-420d-b77c-44f9eadfa408" providerId="ADAL" clId="{5A28DEFE-9BA3-44CF-A34D-5A56EDEA80EA}" dt="2020-07-01T15:42:06.760" v="684" actId="2696"/>
        <pc:sldMkLst>
          <pc:docMk/>
          <pc:sldMk cId="1809707159" sldId="285"/>
        </pc:sldMkLst>
        <pc:spChg chg="mod">
          <ac:chgData name="Tracey Zeiner" userId="85609cec-bae8-420d-b77c-44f9eadfa408" providerId="ADAL" clId="{5A28DEFE-9BA3-44CF-A34D-5A56EDEA80EA}" dt="2020-07-01T15:41:59.051" v="683" actId="27636"/>
          <ac:spMkLst>
            <pc:docMk/>
            <pc:sldMk cId="1809707159" sldId="285"/>
            <ac:spMk id="3" creationId="{00000000-0000-0000-0000-000000000000}"/>
          </ac:spMkLst>
        </pc:spChg>
      </pc:sldChg>
      <pc:sldChg chg="addSp delSp modSp mod">
        <pc:chgData name="Tracey Zeiner" userId="85609cec-bae8-420d-b77c-44f9eadfa408" providerId="ADAL" clId="{5A28DEFE-9BA3-44CF-A34D-5A56EDEA80EA}" dt="2020-07-08T13:29:27.898" v="1212" actId="20577"/>
        <pc:sldMkLst>
          <pc:docMk/>
          <pc:sldMk cId="3631140006" sldId="286"/>
        </pc:sldMkLst>
        <pc:spChg chg="mod">
          <ac:chgData name="Tracey Zeiner" userId="85609cec-bae8-420d-b77c-44f9eadfa408" providerId="ADAL" clId="{5A28DEFE-9BA3-44CF-A34D-5A56EDEA80EA}" dt="2020-06-24T19:22:32.283" v="114" actId="27636"/>
          <ac:spMkLst>
            <pc:docMk/>
            <pc:sldMk cId="3631140006" sldId="286"/>
            <ac:spMk id="2" creationId="{00000000-0000-0000-0000-000000000000}"/>
          </ac:spMkLst>
        </pc:spChg>
        <pc:spChg chg="del">
          <ac:chgData name="Tracey Zeiner" userId="85609cec-bae8-420d-b77c-44f9eadfa408" providerId="ADAL" clId="{5A28DEFE-9BA3-44CF-A34D-5A56EDEA80EA}" dt="2020-06-24T19:13:30.050" v="47" actId="478"/>
          <ac:spMkLst>
            <pc:docMk/>
            <pc:sldMk cId="3631140006" sldId="286"/>
            <ac:spMk id="3" creationId="{00000000-0000-0000-0000-000000000000}"/>
          </ac:spMkLst>
        </pc:spChg>
        <pc:spChg chg="add mod">
          <ac:chgData name="Tracey Zeiner" userId="85609cec-bae8-420d-b77c-44f9eadfa408" providerId="ADAL" clId="{5A28DEFE-9BA3-44CF-A34D-5A56EDEA80EA}" dt="2020-07-08T13:29:27.898" v="1212" actId="20577"/>
          <ac:spMkLst>
            <pc:docMk/>
            <pc:sldMk cId="3631140006" sldId="286"/>
            <ac:spMk id="5" creationId="{0EAD4B6A-073F-42D6-BCF1-FE8B69EE1470}"/>
          </ac:spMkLst>
        </pc:spChg>
      </pc:sldChg>
      <pc:sldChg chg="del">
        <pc:chgData name="Tracey Zeiner" userId="85609cec-bae8-420d-b77c-44f9eadfa408" providerId="ADAL" clId="{5A28DEFE-9BA3-44CF-A34D-5A56EDEA80EA}" dt="2020-07-01T15:31:39.869" v="165" actId="47"/>
        <pc:sldMkLst>
          <pc:docMk/>
          <pc:sldMk cId="447896378" sldId="288"/>
        </pc:sldMkLst>
      </pc:sldChg>
      <pc:sldChg chg="del">
        <pc:chgData name="Tracey Zeiner" userId="85609cec-bae8-420d-b77c-44f9eadfa408" providerId="ADAL" clId="{5A28DEFE-9BA3-44CF-A34D-5A56EDEA80EA}" dt="2020-07-01T15:31:39.869" v="165" actId="47"/>
        <pc:sldMkLst>
          <pc:docMk/>
          <pc:sldMk cId="2977598313" sldId="289"/>
        </pc:sldMkLst>
      </pc:sldChg>
      <pc:sldChg chg="del">
        <pc:chgData name="Tracey Zeiner" userId="85609cec-bae8-420d-b77c-44f9eadfa408" providerId="ADAL" clId="{5A28DEFE-9BA3-44CF-A34D-5A56EDEA80EA}" dt="2020-07-01T15:31:39.869" v="165" actId="47"/>
        <pc:sldMkLst>
          <pc:docMk/>
          <pc:sldMk cId="4108680647" sldId="290"/>
        </pc:sldMkLst>
      </pc:sldChg>
      <pc:sldChg chg="del">
        <pc:chgData name="Tracey Zeiner" userId="85609cec-bae8-420d-b77c-44f9eadfa408" providerId="ADAL" clId="{5A28DEFE-9BA3-44CF-A34D-5A56EDEA80EA}" dt="2020-07-01T15:31:39.869" v="165" actId="47"/>
        <pc:sldMkLst>
          <pc:docMk/>
          <pc:sldMk cId="2525266323" sldId="291"/>
        </pc:sldMkLst>
      </pc:sldChg>
      <pc:sldChg chg="modSp mod">
        <pc:chgData name="Tracey Zeiner" userId="85609cec-bae8-420d-b77c-44f9eadfa408" providerId="ADAL" clId="{5A28DEFE-9BA3-44CF-A34D-5A56EDEA80EA}" dt="2020-07-08T13:50:48.524" v="1434" actId="20577"/>
        <pc:sldMkLst>
          <pc:docMk/>
          <pc:sldMk cId="1809707159" sldId="292"/>
        </pc:sldMkLst>
        <pc:spChg chg="mod">
          <ac:chgData name="Tracey Zeiner" userId="85609cec-bae8-420d-b77c-44f9eadfa408" providerId="ADAL" clId="{5A28DEFE-9BA3-44CF-A34D-5A56EDEA80EA}" dt="2020-07-08T13:50:48.524" v="1434" actId="20577"/>
          <ac:spMkLst>
            <pc:docMk/>
            <pc:sldMk cId="1809707159" sldId="292"/>
            <ac:spMk id="2" creationId="{00000000-0000-0000-0000-000000000000}"/>
          </ac:spMkLst>
        </pc:spChg>
        <pc:spChg chg="mod">
          <ac:chgData name="Tracey Zeiner" userId="85609cec-bae8-420d-b77c-44f9eadfa408" providerId="ADAL" clId="{5A28DEFE-9BA3-44CF-A34D-5A56EDEA80EA}" dt="2020-07-02T21:56:24.860" v="1140" actId="20577"/>
          <ac:spMkLst>
            <pc:docMk/>
            <pc:sldMk cId="1809707159" sldId="292"/>
            <ac:spMk id="3" creationId="{00000000-0000-0000-0000-000000000000}"/>
          </ac:spMkLst>
        </pc:spChg>
      </pc:sldChg>
      <pc:sldChg chg="addSp delSp modSp new mod setBg setClrOvrMap">
        <pc:chgData name="Tracey Zeiner" userId="85609cec-bae8-420d-b77c-44f9eadfa408" providerId="ADAL" clId="{5A28DEFE-9BA3-44CF-A34D-5A56EDEA80EA}" dt="2020-07-16T16:38:26.375" v="6656" actId="1076"/>
        <pc:sldMkLst>
          <pc:docMk/>
          <pc:sldMk cId="2733012500" sldId="293"/>
        </pc:sldMkLst>
        <pc:spChg chg="add del mod">
          <ac:chgData name="Tracey Zeiner" userId="85609cec-bae8-420d-b77c-44f9eadfa408" providerId="ADAL" clId="{5A28DEFE-9BA3-44CF-A34D-5A56EDEA80EA}" dt="2020-06-24T19:09:12.161" v="12" actId="478"/>
          <ac:spMkLst>
            <pc:docMk/>
            <pc:sldMk cId="2733012500" sldId="293"/>
            <ac:spMk id="7" creationId="{EAC853C1-F4D4-45C8-86FF-F9BCC1DC52AD}"/>
          </ac:spMkLst>
        </pc:spChg>
        <pc:spChg chg="add del mod">
          <ac:chgData name="Tracey Zeiner" userId="85609cec-bae8-420d-b77c-44f9eadfa408" providerId="ADAL" clId="{5A28DEFE-9BA3-44CF-A34D-5A56EDEA80EA}" dt="2020-07-15T21:44:33.728" v="5007" actId="478"/>
          <ac:spMkLst>
            <pc:docMk/>
            <pc:sldMk cId="2733012500" sldId="293"/>
            <ac:spMk id="9" creationId="{6835261D-B4E0-4F79-A189-D9C32B7D7D1F}"/>
          </ac:spMkLst>
        </pc:spChg>
        <pc:spChg chg="add mod">
          <ac:chgData name="Tracey Zeiner" userId="85609cec-bae8-420d-b77c-44f9eadfa408" providerId="ADAL" clId="{5A28DEFE-9BA3-44CF-A34D-5A56EDEA80EA}" dt="2020-07-15T21:51:00.519" v="5076" actId="1076"/>
          <ac:spMkLst>
            <pc:docMk/>
            <pc:sldMk cId="2733012500" sldId="293"/>
            <ac:spMk id="10" creationId="{9006735E-968B-4F2B-B538-80DBA58EEFCC}"/>
          </ac:spMkLst>
        </pc:spChg>
        <pc:spChg chg="add del mod">
          <ac:chgData name="Tracey Zeiner" userId="85609cec-bae8-420d-b77c-44f9eadfa408" providerId="ADAL" clId="{5A28DEFE-9BA3-44CF-A34D-5A56EDEA80EA}" dt="2020-07-15T21:44:36.291" v="5008" actId="478"/>
          <ac:spMkLst>
            <pc:docMk/>
            <pc:sldMk cId="2733012500" sldId="293"/>
            <ac:spMk id="11" creationId="{E048D1AA-2717-4C98-B8A0-F8BD53A679D7}"/>
          </ac:spMkLst>
        </pc:spChg>
        <pc:spChg chg="add mod">
          <ac:chgData name="Tracey Zeiner" userId="85609cec-bae8-420d-b77c-44f9eadfa408" providerId="ADAL" clId="{5A28DEFE-9BA3-44CF-A34D-5A56EDEA80EA}" dt="2020-07-15T21:50:52.260" v="5074" actId="1076"/>
          <ac:spMkLst>
            <pc:docMk/>
            <pc:sldMk cId="2733012500" sldId="293"/>
            <ac:spMk id="12" creationId="{C23F2020-2CA0-43F4-ADFC-4ED75C8C320F}"/>
          </ac:spMkLst>
        </pc:spChg>
        <pc:spChg chg="add del">
          <ac:chgData name="Tracey Zeiner" userId="85609cec-bae8-420d-b77c-44f9eadfa408" providerId="ADAL" clId="{5A28DEFE-9BA3-44CF-A34D-5A56EDEA80EA}" dt="2020-06-24T19:09:30.370" v="16" actId="26606"/>
          <ac:spMkLst>
            <pc:docMk/>
            <pc:sldMk cId="2733012500" sldId="293"/>
            <ac:spMk id="16" creationId="{A4308965-434A-4011-8316-8ABEFFED04CD}"/>
          </ac:spMkLst>
        </pc:spChg>
        <pc:spChg chg="add del">
          <ac:chgData name="Tracey Zeiner" userId="85609cec-bae8-420d-b77c-44f9eadfa408" providerId="ADAL" clId="{5A28DEFE-9BA3-44CF-A34D-5A56EDEA80EA}" dt="2020-06-24T19:09:30.370" v="16" actId="26606"/>
          <ac:spMkLst>
            <pc:docMk/>
            <pc:sldMk cId="2733012500" sldId="293"/>
            <ac:spMk id="18" creationId="{1C910B0D-8E24-46E7-93D7-329948C60D98}"/>
          </ac:spMkLst>
        </pc:spChg>
        <pc:spChg chg="add del">
          <ac:chgData name="Tracey Zeiner" userId="85609cec-bae8-420d-b77c-44f9eadfa408" providerId="ADAL" clId="{5A28DEFE-9BA3-44CF-A34D-5A56EDEA80EA}" dt="2020-06-24T19:09:30.370" v="16" actId="26606"/>
          <ac:spMkLst>
            <pc:docMk/>
            <pc:sldMk cId="2733012500" sldId="293"/>
            <ac:spMk id="20" creationId="{FF215A71-CFAF-4964-A613-D07F75FC1A61}"/>
          </ac:spMkLst>
        </pc:spChg>
        <pc:spChg chg="add mod">
          <ac:chgData name="Tracey Zeiner" userId="85609cec-bae8-420d-b77c-44f9eadfa408" providerId="ADAL" clId="{5A28DEFE-9BA3-44CF-A34D-5A56EDEA80EA}" dt="2020-07-16T16:38:19.590" v="6655" actId="1076"/>
          <ac:spMkLst>
            <pc:docMk/>
            <pc:sldMk cId="2733012500" sldId="293"/>
            <ac:spMk id="24" creationId="{F282D957-85CA-4C38-8BE2-C447C8CD115D}"/>
          </ac:spMkLst>
        </pc:spChg>
        <pc:spChg chg="add del">
          <ac:chgData name="Tracey Zeiner" userId="85609cec-bae8-420d-b77c-44f9eadfa408" providerId="ADAL" clId="{5A28DEFE-9BA3-44CF-A34D-5A56EDEA80EA}" dt="2020-06-24T19:09:25.677" v="14" actId="26606"/>
          <ac:spMkLst>
            <pc:docMk/>
            <pc:sldMk cId="2733012500" sldId="293"/>
            <ac:spMk id="25" creationId="{65D9C196-56A3-4D2B-B250-2501F51B4C14}"/>
          </ac:spMkLst>
        </pc:spChg>
        <pc:spChg chg="add del">
          <ac:chgData name="Tracey Zeiner" userId="85609cec-bae8-420d-b77c-44f9eadfa408" providerId="ADAL" clId="{5A28DEFE-9BA3-44CF-A34D-5A56EDEA80EA}" dt="2020-06-24T19:09:25.677" v="14" actId="26606"/>
          <ac:spMkLst>
            <pc:docMk/>
            <pc:sldMk cId="2733012500" sldId="293"/>
            <ac:spMk id="27" creationId="{3A6EBF77-A535-4798-83D5-C5D9C36BFA83}"/>
          </ac:spMkLst>
        </pc:spChg>
        <pc:spChg chg="add del">
          <ac:chgData name="Tracey Zeiner" userId="85609cec-bae8-420d-b77c-44f9eadfa408" providerId="ADAL" clId="{5A28DEFE-9BA3-44CF-A34D-5A56EDEA80EA}" dt="2020-06-24T19:09:25.677" v="14" actId="26606"/>
          <ac:spMkLst>
            <pc:docMk/>
            <pc:sldMk cId="2733012500" sldId="293"/>
            <ac:spMk id="29" creationId="{DDB2DB23-D2D0-4E56-A97D-E9B80FD3E4A7}"/>
          </ac:spMkLst>
        </pc:spChg>
        <pc:spChg chg="add del">
          <ac:chgData name="Tracey Zeiner" userId="85609cec-bae8-420d-b77c-44f9eadfa408" providerId="ADAL" clId="{5A28DEFE-9BA3-44CF-A34D-5A56EDEA80EA}" dt="2020-06-24T19:09:30.370" v="16" actId="26606"/>
          <ac:spMkLst>
            <pc:docMk/>
            <pc:sldMk cId="2733012500" sldId="293"/>
            <ac:spMk id="31" creationId="{65D9C196-56A3-4D2B-B250-2501F51B4C14}"/>
          </ac:spMkLst>
        </pc:spChg>
        <pc:spChg chg="add del">
          <ac:chgData name="Tracey Zeiner" userId="85609cec-bae8-420d-b77c-44f9eadfa408" providerId="ADAL" clId="{5A28DEFE-9BA3-44CF-A34D-5A56EDEA80EA}" dt="2020-06-24T19:09:30.370" v="16" actId="26606"/>
          <ac:spMkLst>
            <pc:docMk/>
            <pc:sldMk cId="2733012500" sldId="293"/>
            <ac:spMk id="32" creationId="{3A6EBF77-A535-4798-83D5-C5D9C36BFA83}"/>
          </ac:spMkLst>
        </pc:spChg>
        <pc:spChg chg="add del">
          <ac:chgData name="Tracey Zeiner" userId="85609cec-bae8-420d-b77c-44f9eadfa408" providerId="ADAL" clId="{5A28DEFE-9BA3-44CF-A34D-5A56EDEA80EA}" dt="2020-06-24T19:09:30.370" v="16" actId="26606"/>
          <ac:spMkLst>
            <pc:docMk/>
            <pc:sldMk cId="2733012500" sldId="293"/>
            <ac:spMk id="33" creationId="{DDB2DB23-D2D0-4E56-A97D-E9B80FD3E4A7}"/>
          </ac:spMkLst>
        </pc:spChg>
        <pc:picChg chg="add del mod ord">
          <ac:chgData name="Tracey Zeiner" userId="85609cec-bae8-420d-b77c-44f9eadfa408" providerId="ADAL" clId="{5A28DEFE-9BA3-44CF-A34D-5A56EDEA80EA}" dt="2020-06-24T19:08:59.277" v="10" actId="478"/>
          <ac:picMkLst>
            <pc:docMk/>
            <pc:sldMk cId="2733012500" sldId="293"/>
            <ac:picMk id="3" creationId="{4FF91C7F-F564-4382-9861-728E91B9CDF3}"/>
          </ac:picMkLst>
        </pc:picChg>
        <pc:picChg chg="add del mod">
          <ac:chgData name="Tracey Zeiner" userId="85609cec-bae8-420d-b77c-44f9eadfa408" providerId="ADAL" clId="{5A28DEFE-9BA3-44CF-A34D-5A56EDEA80EA}" dt="2020-06-24T19:11:37.245" v="34" actId="478"/>
          <ac:picMkLst>
            <pc:docMk/>
            <pc:sldMk cId="2733012500" sldId="293"/>
            <ac:picMk id="5" creationId="{F2BA99B0-A944-4F11-BE1D-36CB5FB352A4}"/>
          </ac:picMkLst>
        </pc:picChg>
        <pc:picChg chg="add mod">
          <ac:chgData name="Tracey Zeiner" userId="85609cec-bae8-420d-b77c-44f9eadfa408" providerId="ADAL" clId="{5A28DEFE-9BA3-44CF-A34D-5A56EDEA80EA}" dt="2020-07-16T16:38:26.375" v="6656" actId="1076"/>
          <ac:picMkLst>
            <pc:docMk/>
            <pc:sldMk cId="2733012500" sldId="293"/>
            <ac:picMk id="13" creationId="{54F018BA-B468-4620-80E3-2EDEA5115F5C}"/>
          </ac:picMkLst>
        </pc:picChg>
      </pc:sldChg>
      <pc:sldChg chg="addSp delSp modSp new mod">
        <pc:chgData name="Tracey Zeiner" userId="85609cec-bae8-420d-b77c-44f9eadfa408" providerId="ADAL" clId="{5A28DEFE-9BA3-44CF-A34D-5A56EDEA80EA}" dt="2020-07-02T21:50:29.751" v="1137" actId="12"/>
        <pc:sldMkLst>
          <pc:docMk/>
          <pc:sldMk cId="2983313326" sldId="294"/>
        </pc:sldMkLst>
        <pc:spChg chg="mod">
          <ac:chgData name="Tracey Zeiner" userId="85609cec-bae8-420d-b77c-44f9eadfa408" providerId="ADAL" clId="{5A28DEFE-9BA3-44CF-A34D-5A56EDEA80EA}" dt="2020-06-24T19:22:15.623" v="112"/>
          <ac:spMkLst>
            <pc:docMk/>
            <pc:sldMk cId="2983313326" sldId="294"/>
            <ac:spMk id="2" creationId="{EA1FE401-E4E7-4660-909A-BAF3F0BDCE3B}"/>
          </ac:spMkLst>
        </pc:spChg>
        <pc:spChg chg="del">
          <ac:chgData name="Tracey Zeiner" userId="85609cec-bae8-420d-b77c-44f9eadfa408" providerId="ADAL" clId="{5A28DEFE-9BA3-44CF-A34D-5A56EDEA80EA}" dt="2020-06-24T19:18:03.073" v="90" actId="22"/>
          <ac:spMkLst>
            <pc:docMk/>
            <pc:sldMk cId="2983313326" sldId="294"/>
            <ac:spMk id="3" creationId="{802EBAF4-D847-483F-B39E-3E137EAE0978}"/>
          </ac:spMkLst>
        </pc:spChg>
        <pc:spChg chg="add mod">
          <ac:chgData name="Tracey Zeiner" userId="85609cec-bae8-420d-b77c-44f9eadfa408" providerId="ADAL" clId="{5A28DEFE-9BA3-44CF-A34D-5A56EDEA80EA}" dt="2020-07-02T21:50:29.751" v="1137" actId="12"/>
          <ac:spMkLst>
            <pc:docMk/>
            <pc:sldMk cId="2983313326" sldId="294"/>
            <ac:spMk id="7" creationId="{47E81423-EA0A-4C1E-8452-9DE0717A937F}"/>
          </ac:spMkLst>
        </pc:spChg>
        <pc:picChg chg="add mod ord">
          <ac:chgData name="Tracey Zeiner" userId="85609cec-bae8-420d-b77c-44f9eadfa408" providerId="ADAL" clId="{5A28DEFE-9BA3-44CF-A34D-5A56EDEA80EA}" dt="2020-06-24T19:18:14.803" v="91" actId="1076"/>
          <ac:picMkLst>
            <pc:docMk/>
            <pc:sldMk cId="2983313326" sldId="294"/>
            <ac:picMk id="5" creationId="{9DADCD9F-ABCB-4268-A86C-2A815CE8043C}"/>
          </ac:picMkLst>
        </pc:picChg>
      </pc:sldChg>
      <pc:sldChg chg="addSp delSp modSp new mod">
        <pc:chgData name="Tracey Zeiner" userId="85609cec-bae8-420d-b77c-44f9eadfa408" providerId="ADAL" clId="{5A28DEFE-9BA3-44CF-A34D-5A56EDEA80EA}" dt="2020-07-16T15:47:12.365" v="5108" actId="20577"/>
        <pc:sldMkLst>
          <pc:docMk/>
          <pc:sldMk cId="1467317392" sldId="295"/>
        </pc:sldMkLst>
        <pc:spChg chg="mod">
          <ac:chgData name="Tracey Zeiner" userId="85609cec-bae8-420d-b77c-44f9eadfa408" providerId="ADAL" clId="{5A28DEFE-9BA3-44CF-A34D-5A56EDEA80EA}" dt="2020-06-24T19:21:48.486" v="111" actId="1076"/>
          <ac:spMkLst>
            <pc:docMk/>
            <pc:sldMk cId="1467317392" sldId="295"/>
            <ac:spMk id="2" creationId="{8E6D7C03-76F9-4997-9634-0DE184F1EC87}"/>
          </ac:spMkLst>
        </pc:spChg>
        <pc:spChg chg="del">
          <ac:chgData name="Tracey Zeiner" userId="85609cec-bae8-420d-b77c-44f9eadfa408" providerId="ADAL" clId="{5A28DEFE-9BA3-44CF-A34D-5A56EDEA80EA}" dt="2020-06-24T19:24:09.450" v="121" actId="478"/>
          <ac:spMkLst>
            <pc:docMk/>
            <pc:sldMk cId="1467317392" sldId="295"/>
            <ac:spMk id="3" creationId="{D704A3B3-8240-499C-A03B-AC788CB4AE46}"/>
          </ac:spMkLst>
        </pc:spChg>
        <pc:spChg chg="add mod">
          <ac:chgData name="Tracey Zeiner" userId="85609cec-bae8-420d-b77c-44f9eadfa408" providerId="ADAL" clId="{5A28DEFE-9BA3-44CF-A34D-5A56EDEA80EA}" dt="2020-06-24T19:24:06.798" v="120" actId="1076"/>
          <ac:spMkLst>
            <pc:docMk/>
            <pc:sldMk cId="1467317392" sldId="295"/>
            <ac:spMk id="7" creationId="{6D9AAE9C-4549-44A6-B1B2-8B5FE2F0652B}"/>
          </ac:spMkLst>
        </pc:spChg>
        <pc:spChg chg="add mod">
          <ac:chgData name="Tracey Zeiner" userId="85609cec-bae8-420d-b77c-44f9eadfa408" providerId="ADAL" clId="{5A28DEFE-9BA3-44CF-A34D-5A56EDEA80EA}" dt="2020-07-16T15:47:12.365" v="5108" actId="20577"/>
          <ac:spMkLst>
            <pc:docMk/>
            <pc:sldMk cId="1467317392" sldId="295"/>
            <ac:spMk id="9" creationId="{D8417FCF-D409-4FEC-A906-1CE2CC79DCF2}"/>
          </ac:spMkLst>
        </pc:spChg>
        <pc:spChg chg="add mod">
          <ac:chgData name="Tracey Zeiner" userId="85609cec-bae8-420d-b77c-44f9eadfa408" providerId="ADAL" clId="{5A28DEFE-9BA3-44CF-A34D-5A56EDEA80EA}" dt="2020-06-24T19:25:24.848" v="130" actId="1076"/>
          <ac:spMkLst>
            <pc:docMk/>
            <pc:sldMk cId="1467317392" sldId="295"/>
            <ac:spMk id="11" creationId="{7A8A40BB-9B9F-4D0B-82F8-1B559E055FE5}"/>
          </ac:spMkLst>
        </pc:spChg>
        <pc:spChg chg="add mod">
          <ac:chgData name="Tracey Zeiner" userId="85609cec-bae8-420d-b77c-44f9eadfa408" providerId="ADAL" clId="{5A28DEFE-9BA3-44CF-A34D-5A56EDEA80EA}" dt="2020-06-24T19:25:45.884" v="132" actId="1076"/>
          <ac:spMkLst>
            <pc:docMk/>
            <pc:sldMk cId="1467317392" sldId="295"/>
            <ac:spMk id="13" creationId="{9D13B9A4-AEFB-4C4D-80A4-C210D04A23B2}"/>
          </ac:spMkLst>
        </pc:spChg>
        <pc:spChg chg="add mod">
          <ac:chgData name="Tracey Zeiner" userId="85609cec-bae8-420d-b77c-44f9eadfa408" providerId="ADAL" clId="{5A28DEFE-9BA3-44CF-A34D-5A56EDEA80EA}" dt="2020-06-24T19:26:15.683" v="137" actId="14100"/>
          <ac:spMkLst>
            <pc:docMk/>
            <pc:sldMk cId="1467317392" sldId="295"/>
            <ac:spMk id="15" creationId="{6D3BA31C-8BF8-43E6-B33B-AADC0C3B0C6E}"/>
          </ac:spMkLst>
        </pc:spChg>
        <pc:spChg chg="add mod">
          <ac:chgData name="Tracey Zeiner" userId="85609cec-bae8-420d-b77c-44f9eadfa408" providerId="ADAL" clId="{5A28DEFE-9BA3-44CF-A34D-5A56EDEA80EA}" dt="2020-06-24T19:26:33.154" v="139" actId="1076"/>
          <ac:spMkLst>
            <pc:docMk/>
            <pc:sldMk cId="1467317392" sldId="295"/>
            <ac:spMk id="17" creationId="{88A8E41D-7D9A-4784-B096-ECC9AC1D1CEC}"/>
          </ac:spMkLst>
        </pc:spChg>
        <pc:spChg chg="add mod">
          <ac:chgData name="Tracey Zeiner" userId="85609cec-bae8-420d-b77c-44f9eadfa408" providerId="ADAL" clId="{5A28DEFE-9BA3-44CF-A34D-5A56EDEA80EA}" dt="2020-06-24T19:27:01.334" v="144" actId="1076"/>
          <ac:spMkLst>
            <pc:docMk/>
            <pc:sldMk cId="1467317392" sldId="295"/>
            <ac:spMk id="19" creationId="{A8DAD825-03E6-49D4-99E9-E3ADB14E6BEA}"/>
          </ac:spMkLst>
        </pc:spChg>
        <pc:spChg chg="add mod">
          <ac:chgData name="Tracey Zeiner" userId="85609cec-bae8-420d-b77c-44f9eadfa408" providerId="ADAL" clId="{5A28DEFE-9BA3-44CF-A34D-5A56EDEA80EA}" dt="2020-06-24T19:27:17.144" v="146" actId="1076"/>
          <ac:spMkLst>
            <pc:docMk/>
            <pc:sldMk cId="1467317392" sldId="295"/>
            <ac:spMk id="21" creationId="{BE19D452-0945-45EE-A6F4-1B0F587D891D}"/>
          </ac:spMkLst>
        </pc:spChg>
        <pc:spChg chg="add mod">
          <ac:chgData name="Tracey Zeiner" userId="85609cec-bae8-420d-b77c-44f9eadfa408" providerId="ADAL" clId="{5A28DEFE-9BA3-44CF-A34D-5A56EDEA80EA}" dt="2020-06-24T19:27:34.187" v="148" actId="1076"/>
          <ac:spMkLst>
            <pc:docMk/>
            <pc:sldMk cId="1467317392" sldId="295"/>
            <ac:spMk id="23" creationId="{A9A64E70-8FD5-444F-A367-9BC35A83C7E2}"/>
          </ac:spMkLst>
        </pc:spChg>
        <pc:spChg chg="add mod">
          <ac:chgData name="Tracey Zeiner" userId="85609cec-bae8-420d-b77c-44f9eadfa408" providerId="ADAL" clId="{5A28DEFE-9BA3-44CF-A34D-5A56EDEA80EA}" dt="2020-06-24T19:28:20.600" v="157" actId="1076"/>
          <ac:spMkLst>
            <pc:docMk/>
            <pc:sldMk cId="1467317392" sldId="295"/>
            <ac:spMk id="25" creationId="{F9B74CB6-258E-4980-B6A1-85F56C61CD53}"/>
          </ac:spMkLst>
        </pc:spChg>
        <pc:spChg chg="add mod">
          <ac:chgData name="Tracey Zeiner" userId="85609cec-bae8-420d-b77c-44f9eadfa408" providerId="ADAL" clId="{5A28DEFE-9BA3-44CF-A34D-5A56EDEA80EA}" dt="2020-06-24T19:29:46.365" v="164" actId="1076"/>
          <ac:spMkLst>
            <pc:docMk/>
            <pc:sldMk cId="1467317392" sldId="295"/>
            <ac:spMk id="27" creationId="{113A1224-ACD7-4D95-B8E1-C9A3134934F5}"/>
          </ac:spMkLst>
        </pc:spChg>
        <pc:picChg chg="add del mod">
          <ac:chgData name="Tracey Zeiner" userId="85609cec-bae8-420d-b77c-44f9eadfa408" providerId="ADAL" clId="{5A28DEFE-9BA3-44CF-A34D-5A56EDEA80EA}" dt="2020-06-24T19:21:25.093" v="109" actId="478"/>
          <ac:picMkLst>
            <pc:docMk/>
            <pc:sldMk cId="1467317392" sldId="295"/>
            <ac:picMk id="5" creationId="{733EC2A5-F512-469C-AD67-B7225D93F8EC}"/>
          </ac:picMkLst>
        </pc:picChg>
      </pc:sldChg>
      <pc:sldChg chg="add del">
        <pc:chgData name="Tracey Zeiner" userId="85609cec-bae8-420d-b77c-44f9eadfa408" providerId="ADAL" clId="{5A28DEFE-9BA3-44CF-A34D-5A56EDEA80EA}" dt="2020-06-24T19:23:09.137" v="116" actId="2696"/>
        <pc:sldMkLst>
          <pc:docMk/>
          <pc:sldMk cId="2973453641" sldId="296"/>
        </pc:sldMkLst>
      </pc:sldChg>
      <pc:sldChg chg="modSp new mod">
        <pc:chgData name="Tracey Zeiner" userId="85609cec-bae8-420d-b77c-44f9eadfa408" providerId="ADAL" clId="{5A28DEFE-9BA3-44CF-A34D-5A56EDEA80EA}" dt="2020-07-08T13:36:44.727" v="1373" actId="14100"/>
        <pc:sldMkLst>
          <pc:docMk/>
          <pc:sldMk cId="3977782500" sldId="296"/>
        </pc:sldMkLst>
        <pc:spChg chg="mod">
          <ac:chgData name="Tracey Zeiner" userId="85609cec-bae8-420d-b77c-44f9eadfa408" providerId="ADAL" clId="{5A28DEFE-9BA3-44CF-A34D-5A56EDEA80EA}" dt="2020-07-01T17:14:58.089" v="1136" actId="6549"/>
          <ac:spMkLst>
            <pc:docMk/>
            <pc:sldMk cId="3977782500" sldId="296"/>
            <ac:spMk id="2" creationId="{0E17E6A4-D0C1-4D3A-93FF-04F50A992355}"/>
          </ac:spMkLst>
        </pc:spChg>
        <pc:spChg chg="mod">
          <ac:chgData name="Tracey Zeiner" userId="85609cec-bae8-420d-b77c-44f9eadfa408" providerId="ADAL" clId="{5A28DEFE-9BA3-44CF-A34D-5A56EDEA80EA}" dt="2020-07-08T13:36:44.727" v="1373" actId="14100"/>
          <ac:spMkLst>
            <pc:docMk/>
            <pc:sldMk cId="3977782500" sldId="296"/>
            <ac:spMk id="3" creationId="{74EB8B82-2C57-4C8F-B9B1-C791CA364BBC}"/>
          </ac:spMkLst>
        </pc:spChg>
      </pc:sldChg>
      <pc:sldChg chg="addSp delSp modSp new mod">
        <pc:chgData name="Tracey Zeiner" userId="85609cec-bae8-420d-b77c-44f9eadfa408" providerId="ADAL" clId="{5A28DEFE-9BA3-44CF-A34D-5A56EDEA80EA}" dt="2020-07-08T13:33:45.452" v="1321" actId="20577"/>
        <pc:sldMkLst>
          <pc:docMk/>
          <pc:sldMk cId="108320621" sldId="297"/>
        </pc:sldMkLst>
        <pc:spChg chg="mod">
          <ac:chgData name="Tracey Zeiner" userId="85609cec-bae8-420d-b77c-44f9eadfa408" providerId="ADAL" clId="{5A28DEFE-9BA3-44CF-A34D-5A56EDEA80EA}" dt="2020-07-01T16:52:33.036" v="1008" actId="1076"/>
          <ac:spMkLst>
            <pc:docMk/>
            <pc:sldMk cId="108320621" sldId="297"/>
            <ac:spMk id="2" creationId="{B8452BF0-9E75-4378-92F7-AF6BF9068DD3}"/>
          </ac:spMkLst>
        </pc:spChg>
        <pc:spChg chg="del">
          <ac:chgData name="Tracey Zeiner" userId="85609cec-bae8-420d-b77c-44f9eadfa408" providerId="ADAL" clId="{5A28DEFE-9BA3-44CF-A34D-5A56EDEA80EA}" dt="2020-07-01T16:54:32.492" v="1054" actId="478"/>
          <ac:spMkLst>
            <pc:docMk/>
            <pc:sldMk cId="108320621" sldId="297"/>
            <ac:spMk id="3" creationId="{3CE0C2B7-7D19-43F3-8C2C-33685665657D}"/>
          </ac:spMkLst>
        </pc:spChg>
        <pc:spChg chg="add del mod">
          <ac:chgData name="Tracey Zeiner" userId="85609cec-bae8-420d-b77c-44f9eadfa408" providerId="ADAL" clId="{5A28DEFE-9BA3-44CF-A34D-5A56EDEA80EA}" dt="2020-07-01T16:52:44.376" v="1012" actId="22"/>
          <ac:spMkLst>
            <pc:docMk/>
            <pc:sldMk cId="108320621" sldId="297"/>
            <ac:spMk id="5" creationId="{7D4085C2-B4AB-4D89-902A-644672AD3741}"/>
          </ac:spMkLst>
        </pc:spChg>
        <pc:spChg chg="add del">
          <ac:chgData name="Tracey Zeiner" userId="85609cec-bae8-420d-b77c-44f9eadfa408" providerId="ADAL" clId="{5A28DEFE-9BA3-44CF-A34D-5A56EDEA80EA}" dt="2020-07-01T16:52:53.395" v="1014" actId="22"/>
          <ac:spMkLst>
            <pc:docMk/>
            <pc:sldMk cId="108320621" sldId="297"/>
            <ac:spMk id="7" creationId="{6587CF12-F3CB-4D64-BBF8-E3F1B32A0B85}"/>
          </ac:spMkLst>
        </pc:spChg>
        <pc:spChg chg="add mod">
          <ac:chgData name="Tracey Zeiner" userId="85609cec-bae8-420d-b77c-44f9eadfa408" providerId="ADAL" clId="{5A28DEFE-9BA3-44CF-A34D-5A56EDEA80EA}" dt="2020-07-01T16:54:09.565" v="1052" actId="20577"/>
          <ac:spMkLst>
            <pc:docMk/>
            <pc:sldMk cId="108320621" sldId="297"/>
            <ac:spMk id="9" creationId="{27D302B5-6CB0-43FF-B140-99F2275F4EB5}"/>
          </ac:spMkLst>
        </pc:spChg>
        <pc:spChg chg="add mod">
          <ac:chgData name="Tracey Zeiner" userId="85609cec-bae8-420d-b77c-44f9eadfa408" providerId="ADAL" clId="{5A28DEFE-9BA3-44CF-A34D-5A56EDEA80EA}" dt="2020-07-08T13:33:45.452" v="1321" actId="20577"/>
          <ac:spMkLst>
            <pc:docMk/>
            <pc:sldMk cId="108320621" sldId="297"/>
            <ac:spMk id="11" creationId="{A13DB52A-74F5-4241-A599-0249765F1C61}"/>
          </ac:spMkLst>
        </pc:spChg>
        <pc:spChg chg="add mod">
          <ac:chgData name="Tracey Zeiner" userId="85609cec-bae8-420d-b77c-44f9eadfa408" providerId="ADAL" clId="{5A28DEFE-9BA3-44CF-A34D-5A56EDEA80EA}" dt="2020-07-08T13:32:59.518" v="1272" actId="20577"/>
          <ac:spMkLst>
            <pc:docMk/>
            <pc:sldMk cId="108320621" sldId="297"/>
            <ac:spMk id="13" creationId="{C25F3EF0-3198-46F4-A81B-464C658D1C78}"/>
          </ac:spMkLst>
        </pc:spChg>
      </pc:sldChg>
      <pc:sldChg chg="addSp delSp modSp new mod">
        <pc:chgData name="Tracey Zeiner" userId="85609cec-bae8-420d-b77c-44f9eadfa408" providerId="ADAL" clId="{5A28DEFE-9BA3-44CF-A34D-5A56EDEA80EA}" dt="2020-07-08T13:36:47.319" v="1375" actId="20577"/>
        <pc:sldMkLst>
          <pc:docMk/>
          <pc:sldMk cId="749508746" sldId="298"/>
        </pc:sldMkLst>
        <pc:spChg chg="mod">
          <ac:chgData name="Tracey Zeiner" userId="85609cec-bae8-420d-b77c-44f9eadfa408" providerId="ADAL" clId="{5A28DEFE-9BA3-44CF-A34D-5A56EDEA80EA}" dt="2020-07-01T16:56:13.093" v="1084" actId="20577"/>
          <ac:spMkLst>
            <pc:docMk/>
            <pc:sldMk cId="749508746" sldId="298"/>
            <ac:spMk id="2" creationId="{5DB7CAF0-67A4-44AA-9F6D-E3F7EC14692D}"/>
          </ac:spMkLst>
        </pc:spChg>
        <pc:spChg chg="del">
          <ac:chgData name="Tracey Zeiner" userId="85609cec-bae8-420d-b77c-44f9eadfa408" providerId="ADAL" clId="{5A28DEFE-9BA3-44CF-A34D-5A56EDEA80EA}" dt="2020-07-01T16:55:59.241" v="1068" actId="478"/>
          <ac:spMkLst>
            <pc:docMk/>
            <pc:sldMk cId="749508746" sldId="298"/>
            <ac:spMk id="3" creationId="{A2F77234-D639-4AD0-AC26-C6611A002705}"/>
          </ac:spMkLst>
        </pc:spChg>
        <pc:spChg chg="add mod">
          <ac:chgData name="Tracey Zeiner" userId="85609cec-bae8-420d-b77c-44f9eadfa408" providerId="ADAL" clId="{5A28DEFE-9BA3-44CF-A34D-5A56EDEA80EA}" dt="2020-07-08T13:33:59.594" v="1322" actId="27107"/>
          <ac:spMkLst>
            <pc:docMk/>
            <pc:sldMk cId="749508746" sldId="298"/>
            <ac:spMk id="5" creationId="{52D9295F-242C-4940-B5BB-9DE5E03B7D7C}"/>
          </ac:spMkLst>
        </pc:spChg>
        <pc:spChg chg="add mod">
          <ac:chgData name="Tracey Zeiner" userId="85609cec-bae8-420d-b77c-44f9eadfa408" providerId="ADAL" clId="{5A28DEFE-9BA3-44CF-A34D-5A56EDEA80EA}" dt="2020-07-08T13:36:47.319" v="1375" actId="20577"/>
          <ac:spMkLst>
            <pc:docMk/>
            <pc:sldMk cId="749508746" sldId="298"/>
            <ac:spMk id="7" creationId="{2C687DBD-C0FA-46C6-A956-E48FC8A6087A}"/>
          </ac:spMkLst>
        </pc:spChg>
      </pc:sldChg>
      <pc:sldChg chg="modSp new del mod">
        <pc:chgData name="Tracey Zeiner" userId="85609cec-bae8-420d-b77c-44f9eadfa408" providerId="ADAL" clId="{5A28DEFE-9BA3-44CF-A34D-5A56EDEA80EA}" dt="2020-07-02T22:01:24.313" v="1160" actId="2696"/>
        <pc:sldMkLst>
          <pc:docMk/>
          <pc:sldMk cId="3447499046" sldId="299"/>
        </pc:sldMkLst>
        <pc:spChg chg="mod">
          <ac:chgData name="Tracey Zeiner" userId="85609cec-bae8-420d-b77c-44f9eadfa408" providerId="ADAL" clId="{5A28DEFE-9BA3-44CF-A34D-5A56EDEA80EA}" dt="2020-07-02T22:01:16.375" v="1159" actId="255"/>
          <ac:spMkLst>
            <pc:docMk/>
            <pc:sldMk cId="3447499046" sldId="299"/>
            <ac:spMk id="3" creationId="{31458E1A-ED37-48B9-921E-F118813D3F9A}"/>
          </ac:spMkLst>
        </pc:spChg>
      </pc:sldChg>
      <pc:sldChg chg="addSp delSp new del mod ord">
        <pc:chgData name="Tracey Zeiner" userId="85609cec-bae8-420d-b77c-44f9eadfa408" providerId="ADAL" clId="{5A28DEFE-9BA3-44CF-A34D-5A56EDEA80EA}" dt="2020-07-08T13:37:28.449" v="1376" actId="47"/>
        <pc:sldMkLst>
          <pc:docMk/>
          <pc:sldMk cId="3537550940" sldId="300"/>
        </pc:sldMkLst>
        <pc:picChg chg="add del">
          <ac:chgData name="Tracey Zeiner" userId="85609cec-bae8-420d-b77c-44f9eadfa408" providerId="ADAL" clId="{5A28DEFE-9BA3-44CF-A34D-5A56EDEA80EA}" dt="2020-07-02T21:57:37.685" v="1154" actId="478"/>
          <ac:picMkLst>
            <pc:docMk/>
            <pc:sldMk cId="3537550940" sldId="300"/>
            <ac:picMk id="3" creationId="{F1E44B15-9AE4-4537-839C-1EF0F884721B}"/>
          </ac:picMkLst>
        </pc:picChg>
      </pc:sldChg>
      <pc:sldChg chg="modSp add mod ord">
        <pc:chgData name="Tracey Zeiner" userId="85609cec-bae8-420d-b77c-44f9eadfa408" providerId="ADAL" clId="{5A28DEFE-9BA3-44CF-A34D-5A56EDEA80EA}" dt="2020-07-13T21:53:46.183" v="5003" actId="14100"/>
        <pc:sldMkLst>
          <pc:docMk/>
          <pc:sldMk cId="2116635759" sldId="301"/>
        </pc:sldMkLst>
        <pc:spChg chg="mod">
          <ac:chgData name="Tracey Zeiner" userId="85609cec-bae8-420d-b77c-44f9eadfa408" providerId="ADAL" clId="{5A28DEFE-9BA3-44CF-A34D-5A56EDEA80EA}" dt="2020-07-13T21:53:46.183" v="5003" actId="14100"/>
          <ac:spMkLst>
            <pc:docMk/>
            <pc:sldMk cId="2116635759" sldId="301"/>
            <ac:spMk id="2" creationId="{BFA83160-CAF8-4B7C-9DE5-E45798877362}"/>
          </ac:spMkLst>
        </pc:spChg>
        <pc:picChg chg="mod">
          <ac:chgData name="Tracey Zeiner" userId="85609cec-bae8-420d-b77c-44f9eadfa408" providerId="ADAL" clId="{5A28DEFE-9BA3-44CF-A34D-5A56EDEA80EA}" dt="2020-07-13T21:50:50.459" v="4974" actId="1076"/>
          <ac:picMkLst>
            <pc:docMk/>
            <pc:sldMk cId="2116635759" sldId="301"/>
            <ac:picMk id="6" creationId="{6B84926A-43ED-45A9-8866-028E2D1A2CF1}"/>
          </ac:picMkLst>
        </pc:picChg>
      </pc:sldChg>
      <pc:sldChg chg="addSp modSp add mod setBg">
        <pc:chgData name="Tracey Zeiner" userId="85609cec-bae8-420d-b77c-44f9eadfa408" providerId="ADAL" clId="{5A28DEFE-9BA3-44CF-A34D-5A56EDEA80EA}" dt="2020-07-13T21:44:08.097" v="4798" actId="20577"/>
        <pc:sldMkLst>
          <pc:docMk/>
          <pc:sldMk cId="1864714379" sldId="302"/>
        </pc:sldMkLst>
        <pc:spChg chg="mod">
          <ac:chgData name="Tracey Zeiner" userId="85609cec-bae8-420d-b77c-44f9eadfa408" providerId="ADAL" clId="{5A28DEFE-9BA3-44CF-A34D-5A56EDEA80EA}" dt="2020-07-08T19:01:53.541" v="3142" actId="26606"/>
          <ac:spMkLst>
            <pc:docMk/>
            <pc:sldMk cId="1864714379" sldId="302"/>
            <ac:spMk id="2" creationId="{00000000-0000-0000-0000-000000000000}"/>
          </ac:spMkLst>
        </pc:spChg>
        <pc:spChg chg="mod">
          <ac:chgData name="Tracey Zeiner" userId="85609cec-bae8-420d-b77c-44f9eadfa408" providerId="ADAL" clId="{5A28DEFE-9BA3-44CF-A34D-5A56EDEA80EA}" dt="2020-07-13T21:44:08.097" v="4798" actId="20577"/>
          <ac:spMkLst>
            <pc:docMk/>
            <pc:sldMk cId="1864714379" sldId="302"/>
            <ac:spMk id="3" creationId="{00000000-0000-0000-0000-000000000000}"/>
          </ac:spMkLst>
        </pc:spChg>
        <pc:spChg chg="add">
          <ac:chgData name="Tracey Zeiner" userId="85609cec-bae8-420d-b77c-44f9eadfa408" providerId="ADAL" clId="{5A28DEFE-9BA3-44CF-A34D-5A56EDEA80EA}" dt="2020-07-08T19:01:53.541" v="3142" actId="26606"/>
          <ac:spMkLst>
            <pc:docMk/>
            <pc:sldMk cId="1864714379" sldId="302"/>
            <ac:spMk id="8" creationId="{5EC7AA7E-81E8-4755-AC3D-2CE40312D0C6}"/>
          </ac:spMkLst>
        </pc:spChg>
        <pc:spChg chg="add">
          <ac:chgData name="Tracey Zeiner" userId="85609cec-bae8-420d-b77c-44f9eadfa408" providerId="ADAL" clId="{5A28DEFE-9BA3-44CF-A34D-5A56EDEA80EA}" dt="2020-07-08T19:01:53.541" v="3142" actId="26606"/>
          <ac:spMkLst>
            <pc:docMk/>
            <pc:sldMk cId="1864714379" sldId="302"/>
            <ac:spMk id="10" creationId="{33B956FD-3E35-4658-9C8B-3A48FD2DB42C}"/>
          </ac:spMkLst>
        </pc:spChg>
        <pc:spChg chg="add">
          <ac:chgData name="Tracey Zeiner" userId="85609cec-bae8-420d-b77c-44f9eadfa408" providerId="ADAL" clId="{5A28DEFE-9BA3-44CF-A34D-5A56EDEA80EA}" dt="2020-07-08T19:01:53.541" v="3142" actId="26606"/>
          <ac:spMkLst>
            <pc:docMk/>
            <pc:sldMk cId="1864714379" sldId="302"/>
            <ac:spMk id="12" creationId="{A1BC678D-D15E-4FC5-8CBF-5308E841AF57}"/>
          </ac:spMkLst>
        </pc:spChg>
        <pc:spChg chg="add">
          <ac:chgData name="Tracey Zeiner" userId="85609cec-bae8-420d-b77c-44f9eadfa408" providerId="ADAL" clId="{5A28DEFE-9BA3-44CF-A34D-5A56EDEA80EA}" dt="2020-07-08T19:01:53.541" v="3142" actId="26606"/>
          <ac:spMkLst>
            <pc:docMk/>
            <pc:sldMk cId="1864714379" sldId="302"/>
            <ac:spMk id="14" creationId="{ED188C2F-B457-4F86-B4B4-79703666D718}"/>
          </ac:spMkLst>
        </pc:spChg>
        <pc:picChg chg="add mod">
          <ac:chgData name="Tracey Zeiner" userId="85609cec-bae8-420d-b77c-44f9eadfa408" providerId="ADAL" clId="{5A28DEFE-9BA3-44CF-A34D-5A56EDEA80EA}" dt="2020-07-13T21:42:35.568" v="4736" actId="1076"/>
          <ac:picMkLst>
            <pc:docMk/>
            <pc:sldMk cId="1864714379" sldId="302"/>
            <ac:picMk id="5" creationId="{3EC127F3-0BE2-4CAB-8A05-4472168E503D}"/>
          </ac:picMkLst>
        </pc:picChg>
      </pc:sldChg>
      <pc:sldChg chg="new del">
        <pc:chgData name="Tracey Zeiner" userId="85609cec-bae8-420d-b77c-44f9eadfa408" providerId="ADAL" clId="{5A28DEFE-9BA3-44CF-A34D-5A56EDEA80EA}" dt="2020-07-08T13:54:47.391" v="1443" actId="2696"/>
        <pc:sldMkLst>
          <pc:docMk/>
          <pc:sldMk cId="539508311" sldId="303"/>
        </pc:sldMkLst>
      </pc:sldChg>
      <pc:sldChg chg="addSp delSp modSp add del mod setBg setClrOvrMap">
        <pc:chgData name="Tracey Zeiner" userId="85609cec-bae8-420d-b77c-44f9eadfa408" providerId="ADAL" clId="{5A28DEFE-9BA3-44CF-A34D-5A56EDEA80EA}" dt="2020-07-08T20:46:03.415" v="3235" actId="47"/>
        <pc:sldMkLst>
          <pc:docMk/>
          <pc:sldMk cId="1388148824" sldId="304"/>
        </pc:sldMkLst>
        <pc:spChg chg="mod">
          <ac:chgData name="Tracey Zeiner" userId="85609cec-bae8-420d-b77c-44f9eadfa408" providerId="ADAL" clId="{5A28DEFE-9BA3-44CF-A34D-5A56EDEA80EA}" dt="2020-07-08T19:39:12.330" v="3145" actId="6549"/>
          <ac:spMkLst>
            <pc:docMk/>
            <pc:sldMk cId="1388148824" sldId="304"/>
            <ac:spMk id="2" creationId="{BFA83160-CAF8-4B7C-9DE5-E45798877362}"/>
          </ac:spMkLst>
        </pc:spChg>
        <pc:spChg chg="add del">
          <ac:chgData name="Tracey Zeiner" userId="85609cec-bae8-420d-b77c-44f9eadfa408" providerId="ADAL" clId="{5A28DEFE-9BA3-44CF-A34D-5A56EDEA80EA}" dt="2020-07-08T13:52:40.998" v="1438" actId="26606"/>
          <ac:spMkLst>
            <pc:docMk/>
            <pc:sldMk cId="1388148824" sldId="304"/>
            <ac:spMk id="8" creationId="{526E0BFB-CDF1-4990-8C11-AC849311E0A8}"/>
          </ac:spMkLst>
        </pc:spChg>
        <pc:spChg chg="add del">
          <ac:chgData name="Tracey Zeiner" userId="85609cec-bae8-420d-b77c-44f9eadfa408" providerId="ADAL" clId="{5A28DEFE-9BA3-44CF-A34D-5A56EDEA80EA}" dt="2020-07-08T13:52:40.998" v="1438" actId="26606"/>
          <ac:spMkLst>
            <pc:docMk/>
            <pc:sldMk cId="1388148824" sldId="304"/>
            <ac:spMk id="9" creationId="{6069A1F8-9BEB-4786-9694-FC48B2D75D21}"/>
          </ac:spMkLst>
        </pc:spChg>
        <pc:spChg chg="add del">
          <ac:chgData name="Tracey Zeiner" userId="85609cec-bae8-420d-b77c-44f9eadfa408" providerId="ADAL" clId="{5A28DEFE-9BA3-44CF-A34D-5A56EDEA80EA}" dt="2020-07-08T13:52:40.998" v="1438" actId="26606"/>
          <ac:spMkLst>
            <pc:docMk/>
            <pc:sldMk cId="1388148824" sldId="304"/>
            <ac:spMk id="14" creationId="{37C89E4B-3C9F-44B9-8B86-D9E3D112D8EC}"/>
          </ac:spMkLst>
        </pc:spChg>
        <pc:picChg chg="mod">
          <ac:chgData name="Tracey Zeiner" userId="85609cec-bae8-420d-b77c-44f9eadfa408" providerId="ADAL" clId="{5A28DEFE-9BA3-44CF-A34D-5A56EDEA80EA}" dt="2020-07-08T13:52:40.998" v="1438" actId="26606"/>
          <ac:picMkLst>
            <pc:docMk/>
            <pc:sldMk cId="1388148824" sldId="304"/>
            <ac:picMk id="6" creationId="{6B84926A-43ED-45A9-8866-028E2D1A2CF1}"/>
          </ac:picMkLst>
        </pc:picChg>
        <pc:cxnChg chg="add del">
          <ac:chgData name="Tracey Zeiner" userId="85609cec-bae8-420d-b77c-44f9eadfa408" providerId="ADAL" clId="{5A28DEFE-9BA3-44CF-A34D-5A56EDEA80EA}" dt="2020-07-08T13:52:40.998" v="1438" actId="26606"/>
          <ac:cxnSpMkLst>
            <pc:docMk/>
            <pc:sldMk cId="1388148824" sldId="304"/>
            <ac:cxnSpMk id="16" creationId="{AA2EAA10-076F-46BD-8F0F-B9A2FB77A85C}"/>
          </ac:cxnSpMkLst>
        </pc:cxnChg>
        <pc:cxnChg chg="add del">
          <ac:chgData name="Tracey Zeiner" userId="85609cec-bae8-420d-b77c-44f9eadfa408" providerId="ADAL" clId="{5A28DEFE-9BA3-44CF-A34D-5A56EDEA80EA}" dt="2020-07-08T13:52:40.998" v="1438" actId="26606"/>
          <ac:cxnSpMkLst>
            <pc:docMk/>
            <pc:sldMk cId="1388148824" sldId="304"/>
            <ac:cxnSpMk id="18" creationId="{D891E407-403B-4764-86C9-33A56D3BCAA3}"/>
          </ac:cxnSpMkLst>
        </pc:cxnChg>
      </pc:sldChg>
      <pc:sldChg chg="modSp add del mod">
        <pc:chgData name="Tracey Zeiner" userId="85609cec-bae8-420d-b77c-44f9eadfa408" providerId="ADAL" clId="{5A28DEFE-9BA3-44CF-A34D-5A56EDEA80EA}" dt="2020-07-08T20:46:05.954" v="3236" actId="47"/>
        <pc:sldMkLst>
          <pc:docMk/>
          <pc:sldMk cId="4227501539" sldId="305"/>
        </pc:sldMkLst>
        <pc:spChg chg="mod">
          <ac:chgData name="Tracey Zeiner" userId="85609cec-bae8-420d-b77c-44f9eadfa408" providerId="ADAL" clId="{5A28DEFE-9BA3-44CF-A34D-5A56EDEA80EA}" dt="2020-07-08T19:39:21.556" v="3147" actId="6549"/>
          <ac:spMkLst>
            <pc:docMk/>
            <pc:sldMk cId="4227501539" sldId="305"/>
            <ac:spMk id="2" creationId="{BFA83160-CAF8-4B7C-9DE5-E45798877362}"/>
          </ac:spMkLst>
        </pc:spChg>
      </pc:sldChg>
      <pc:sldChg chg="addSp delSp modSp new mod ord modNotesTx">
        <pc:chgData name="Tracey Zeiner" userId="85609cec-bae8-420d-b77c-44f9eadfa408" providerId="ADAL" clId="{5A28DEFE-9BA3-44CF-A34D-5A56EDEA80EA}" dt="2020-07-08T20:33:44.731" v="3162" actId="1076"/>
        <pc:sldMkLst>
          <pc:docMk/>
          <pc:sldMk cId="4114046868" sldId="306"/>
        </pc:sldMkLst>
        <pc:spChg chg="mod">
          <ac:chgData name="Tracey Zeiner" userId="85609cec-bae8-420d-b77c-44f9eadfa408" providerId="ADAL" clId="{5A28DEFE-9BA3-44CF-A34D-5A56EDEA80EA}" dt="2020-07-08T13:54:56.985" v="1453" actId="20577"/>
          <ac:spMkLst>
            <pc:docMk/>
            <pc:sldMk cId="4114046868" sldId="306"/>
            <ac:spMk id="2" creationId="{BF659DA2-86C5-4467-A021-2A06A1F98FF0}"/>
          </ac:spMkLst>
        </pc:spChg>
        <pc:spChg chg="mod">
          <ac:chgData name="Tracey Zeiner" userId="85609cec-bae8-420d-b77c-44f9eadfa408" providerId="ADAL" clId="{5A28DEFE-9BA3-44CF-A34D-5A56EDEA80EA}" dt="2020-07-08T14:16:29.750" v="2468" actId="1076"/>
          <ac:spMkLst>
            <pc:docMk/>
            <pc:sldMk cId="4114046868" sldId="306"/>
            <ac:spMk id="3" creationId="{E0B528AC-2DE7-48D6-A847-7FFEE4FA53AF}"/>
          </ac:spMkLst>
        </pc:spChg>
        <pc:picChg chg="add mod modCrop">
          <ac:chgData name="Tracey Zeiner" userId="85609cec-bae8-420d-b77c-44f9eadfa408" providerId="ADAL" clId="{5A28DEFE-9BA3-44CF-A34D-5A56EDEA80EA}" dt="2020-07-08T20:31:07.288" v="3153" actId="1076"/>
          <ac:picMkLst>
            <pc:docMk/>
            <pc:sldMk cId="4114046868" sldId="306"/>
            <ac:picMk id="5" creationId="{7E4E63E1-5563-49DE-9879-BEB7692B258A}"/>
          </ac:picMkLst>
        </pc:picChg>
        <pc:picChg chg="add mod">
          <ac:chgData name="Tracey Zeiner" userId="85609cec-bae8-420d-b77c-44f9eadfa408" providerId="ADAL" clId="{5A28DEFE-9BA3-44CF-A34D-5A56EDEA80EA}" dt="2020-07-08T14:11:01.060" v="2436" actId="1076"/>
          <ac:picMkLst>
            <pc:docMk/>
            <pc:sldMk cId="4114046868" sldId="306"/>
            <ac:picMk id="7" creationId="{15FAC90D-5D83-4F31-AC15-A804E424D5A0}"/>
          </ac:picMkLst>
        </pc:picChg>
        <pc:picChg chg="add del mod">
          <ac:chgData name="Tracey Zeiner" userId="85609cec-bae8-420d-b77c-44f9eadfa408" providerId="ADAL" clId="{5A28DEFE-9BA3-44CF-A34D-5A56EDEA80EA}" dt="2020-07-08T14:12:16.694" v="2446" actId="478"/>
          <ac:picMkLst>
            <pc:docMk/>
            <pc:sldMk cId="4114046868" sldId="306"/>
            <ac:picMk id="9" creationId="{D620B7C4-8F81-49A9-89CE-3C84BB36210F}"/>
          </ac:picMkLst>
        </pc:picChg>
        <pc:picChg chg="add del mod">
          <ac:chgData name="Tracey Zeiner" userId="85609cec-bae8-420d-b77c-44f9eadfa408" providerId="ADAL" clId="{5A28DEFE-9BA3-44CF-A34D-5A56EDEA80EA}" dt="2020-07-08T14:12:16.694" v="2446" actId="478"/>
          <ac:picMkLst>
            <pc:docMk/>
            <pc:sldMk cId="4114046868" sldId="306"/>
            <ac:picMk id="11" creationId="{FA5E92A3-6FAC-4D64-9645-746726AE8594}"/>
          </ac:picMkLst>
        </pc:picChg>
        <pc:picChg chg="add mod">
          <ac:chgData name="Tracey Zeiner" userId="85609cec-bae8-420d-b77c-44f9eadfa408" providerId="ADAL" clId="{5A28DEFE-9BA3-44CF-A34D-5A56EDEA80EA}" dt="2020-07-08T20:33:44.731" v="3162" actId="1076"/>
          <ac:picMkLst>
            <pc:docMk/>
            <pc:sldMk cId="4114046868" sldId="306"/>
            <ac:picMk id="13" creationId="{02B80904-75B8-47CD-AF5F-C8E750DBAB9B}"/>
          </ac:picMkLst>
        </pc:picChg>
        <pc:picChg chg="add mod">
          <ac:chgData name="Tracey Zeiner" userId="85609cec-bae8-420d-b77c-44f9eadfa408" providerId="ADAL" clId="{5A28DEFE-9BA3-44CF-A34D-5A56EDEA80EA}" dt="2020-07-08T20:30:21.754" v="3148" actId="1076"/>
          <ac:picMkLst>
            <pc:docMk/>
            <pc:sldMk cId="4114046868" sldId="306"/>
            <ac:picMk id="15" creationId="{C6DDAA35-C461-43FB-8471-FD9A94119FB2}"/>
          </ac:picMkLst>
        </pc:picChg>
        <pc:picChg chg="add mod modCrop">
          <ac:chgData name="Tracey Zeiner" userId="85609cec-bae8-420d-b77c-44f9eadfa408" providerId="ADAL" clId="{5A28DEFE-9BA3-44CF-A34D-5A56EDEA80EA}" dt="2020-07-08T20:31:18.792" v="3156" actId="1076"/>
          <ac:picMkLst>
            <pc:docMk/>
            <pc:sldMk cId="4114046868" sldId="306"/>
            <ac:picMk id="17" creationId="{7C0C6FE4-3A1B-4F02-B4A6-0DB67DCD36AE}"/>
          </ac:picMkLst>
        </pc:picChg>
        <pc:picChg chg="add mod modCrop">
          <ac:chgData name="Tracey Zeiner" userId="85609cec-bae8-420d-b77c-44f9eadfa408" providerId="ADAL" clId="{5A28DEFE-9BA3-44CF-A34D-5A56EDEA80EA}" dt="2020-07-08T14:16:24.121" v="2467" actId="1076"/>
          <ac:picMkLst>
            <pc:docMk/>
            <pc:sldMk cId="4114046868" sldId="306"/>
            <ac:picMk id="19" creationId="{EE134177-FA5B-44F0-8E23-A17550DD5613}"/>
          </ac:picMkLst>
        </pc:picChg>
        <pc:picChg chg="add del mod">
          <ac:chgData name="Tracey Zeiner" userId="85609cec-bae8-420d-b77c-44f9eadfa408" providerId="ADAL" clId="{5A28DEFE-9BA3-44CF-A34D-5A56EDEA80EA}" dt="2020-07-08T20:33:31.397" v="3158" actId="478"/>
          <ac:picMkLst>
            <pc:docMk/>
            <pc:sldMk cId="4114046868" sldId="306"/>
            <ac:picMk id="21" creationId="{3CF8F853-476A-4773-83AF-48E675996111}"/>
          </ac:picMkLst>
        </pc:picChg>
        <pc:picChg chg="add mod">
          <ac:chgData name="Tracey Zeiner" userId="85609cec-bae8-420d-b77c-44f9eadfa408" providerId="ADAL" clId="{5A28DEFE-9BA3-44CF-A34D-5A56EDEA80EA}" dt="2020-07-08T20:33:40.943" v="3161" actId="1076"/>
          <ac:picMkLst>
            <pc:docMk/>
            <pc:sldMk cId="4114046868" sldId="306"/>
            <ac:picMk id="23" creationId="{999986A0-C02F-4B7B-8A76-1DB101D86D5D}"/>
          </ac:picMkLst>
        </pc:picChg>
      </pc:sldChg>
      <pc:sldChg chg="new del">
        <pc:chgData name="Tracey Zeiner" userId="85609cec-bae8-420d-b77c-44f9eadfa408" providerId="ADAL" clId="{5A28DEFE-9BA3-44CF-A34D-5A56EDEA80EA}" dt="2020-07-08T14:03:35.165" v="1917" actId="2696"/>
        <pc:sldMkLst>
          <pc:docMk/>
          <pc:sldMk cId="1649674018" sldId="307"/>
        </pc:sldMkLst>
      </pc:sldChg>
      <pc:sldChg chg="addSp delSp modSp add mod setBg setClrOvrMap modNotesTx">
        <pc:chgData name="Tracey Zeiner" userId="85609cec-bae8-420d-b77c-44f9eadfa408" providerId="ADAL" clId="{5A28DEFE-9BA3-44CF-A34D-5A56EDEA80EA}" dt="2020-07-13T15:24:33.409" v="4157" actId="20577"/>
        <pc:sldMkLst>
          <pc:docMk/>
          <pc:sldMk cId="3356864440" sldId="308"/>
        </pc:sldMkLst>
        <pc:spChg chg="mod">
          <ac:chgData name="Tracey Zeiner" userId="85609cec-bae8-420d-b77c-44f9eadfa408" providerId="ADAL" clId="{5A28DEFE-9BA3-44CF-A34D-5A56EDEA80EA}" dt="2020-07-08T14:55:55.117" v="2697" actId="1076"/>
          <ac:spMkLst>
            <pc:docMk/>
            <pc:sldMk cId="3356864440" sldId="308"/>
            <ac:spMk id="2" creationId="{BF659DA2-86C5-4467-A021-2A06A1F98FF0}"/>
          </ac:spMkLst>
        </pc:spChg>
        <pc:spChg chg="mod">
          <ac:chgData name="Tracey Zeiner" userId="85609cec-bae8-420d-b77c-44f9eadfa408" providerId="ADAL" clId="{5A28DEFE-9BA3-44CF-A34D-5A56EDEA80EA}" dt="2020-07-08T20:34:04.855" v="3175" actId="27636"/>
          <ac:spMkLst>
            <pc:docMk/>
            <pc:sldMk cId="3356864440" sldId="308"/>
            <ac:spMk id="3" creationId="{E0B528AC-2DE7-48D6-A847-7FFEE4FA53AF}"/>
          </ac:spMkLst>
        </pc:spChg>
        <pc:spChg chg="add del">
          <ac:chgData name="Tracey Zeiner" userId="85609cec-bae8-420d-b77c-44f9eadfa408" providerId="ADAL" clId="{5A28DEFE-9BA3-44CF-A34D-5A56EDEA80EA}" dt="2020-07-08T14:17:48.739" v="2476" actId="26606"/>
          <ac:spMkLst>
            <pc:docMk/>
            <pc:sldMk cId="3356864440" sldId="308"/>
            <ac:spMk id="10" creationId="{B8DD2392-397B-48BF-BEFA-EA1FB881CA85}"/>
          </ac:spMkLst>
        </pc:spChg>
        <pc:spChg chg="add">
          <ac:chgData name="Tracey Zeiner" userId="85609cec-bae8-420d-b77c-44f9eadfa408" providerId="ADAL" clId="{5A28DEFE-9BA3-44CF-A34D-5A56EDEA80EA}" dt="2020-07-08T14:17:48.754" v="2477" actId="26606"/>
          <ac:spMkLst>
            <pc:docMk/>
            <pc:sldMk cId="3356864440" sldId="308"/>
            <ac:spMk id="12" creationId="{0B7E5194-6E82-4A44-99C3-FE7D87F34134}"/>
          </ac:spMkLst>
        </pc:spChg>
        <pc:spChg chg="add">
          <ac:chgData name="Tracey Zeiner" userId="85609cec-bae8-420d-b77c-44f9eadfa408" providerId="ADAL" clId="{5A28DEFE-9BA3-44CF-A34D-5A56EDEA80EA}" dt="2020-07-08T14:17:48.754" v="2477" actId="26606"/>
          <ac:spMkLst>
            <pc:docMk/>
            <pc:sldMk cId="3356864440" sldId="308"/>
            <ac:spMk id="13" creationId="{636F6DB7-CF8D-494A-82F6-13B58DCA9896}"/>
          </ac:spMkLst>
        </pc:spChg>
        <pc:grpChg chg="add">
          <ac:chgData name="Tracey Zeiner" userId="85609cec-bae8-420d-b77c-44f9eadfa408" providerId="ADAL" clId="{5A28DEFE-9BA3-44CF-A34D-5A56EDEA80EA}" dt="2020-07-08T14:17:48.754" v="2477" actId="26606"/>
          <ac:grpSpMkLst>
            <pc:docMk/>
            <pc:sldMk cId="3356864440" sldId="308"/>
            <ac:grpSpMk id="14" creationId="{49FCC1E1-84D3-494D-A0A0-286AFA1C3018}"/>
          </ac:grpSpMkLst>
        </pc:grpChg>
        <pc:picChg chg="add mod ord">
          <ac:chgData name="Tracey Zeiner" userId="85609cec-bae8-420d-b77c-44f9eadfa408" providerId="ADAL" clId="{5A28DEFE-9BA3-44CF-A34D-5A56EDEA80EA}" dt="2020-07-08T14:17:48.754" v="2477" actId="26606"/>
          <ac:picMkLst>
            <pc:docMk/>
            <pc:sldMk cId="3356864440" sldId="308"/>
            <ac:picMk id="5" creationId="{8D1BACAC-69A3-4E91-B4D7-1E5313B84F54}"/>
          </ac:picMkLst>
        </pc:picChg>
      </pc:sldChg>
      <pc:sldChg chg="addSp delSp modSp add mod setBg setClrOvrMap modNotesTx">
        <pc:chgData name="Tracey Zeiner" userId="85609cec-bae8-420d-b77c-44f9eadfa408" providerId="ADAL" clId="{5A28DEFE-9BA3-44CF-A34D-5A56EDEA80EA}" dt="2020-07-16T16:01:50.548" v="5258" actId="20577"/>
        <pc:sldMkLst>
          <pc:docMk/>
          <pc:sldMk cId="36189154" sldId="309"/>
        </pc:sldMkLst>
        <pc:spChg chg="mod">
          <ac:chgData name="Tracey Zeiner" userId="85609cec-bae8-420d-b77c-44f9eadfa408" providerId="ADAL" clId="{5A28DEFE-9BA3-44CF-A34D-5A56EDEA80EA}" dt="2020-07-08T21:30:48.713" v="3285" actId="26606"/>
          <ac:spMkLst>
            <pc:docMk/>
            <pc:sldMk cId="36189154" sldId="309"/>
            <ac:spMk id="2" creationId="{BF659DA2-86C5-4467-A021-2A06A1F98FF0}"/>
          </ac:spMkLst>
        </pc:spChg>
        <pc:spChg chg="mod ord">
          <ac:chgData name="Tracey Zeiner" userId="85609cec-bae8-420d-b77c-44f9eadfa408" providerId="ADAL" clId="{5A28DEFE-9BA3-44CF-A34D-5A56EDEA80EA}" dt="2020-07-16T16:01:50.548" v="5258" actId="20577"/>
          <ac:spMkLst>
            <pc:docMk/>
            <pc:sldMk cId="36189154" sldId="309"/>
            <ac:spMk id="3" creationId="{E0B528AC-2DE7-48D6-A847-7FFEE4FA53AF}"/>
          </ac:spMkLst>
        </pc:spChg>
        <pc:spChg chg="add del">
          <ac:chgData name="Tracey Zeiner" userId="85609cec-bae8-420d-b77c-44f9eadfa408" providerId="ADAL" clId="{5A28DEFE-9BA3-44CF-A34D-5A56EDEA80EA}" dt="2020-07-08T14:38:36.349" v="2484" actId="26606"/>
          <ac:spMkLst>
            <pc:docMk/>
            <pc:sldMk cId="36189154" sldId="309"/>
            <ac:spMk id="10" creationId="{36B822CC-7DA9-4417-AA94-64CEB676F0B8}"/>
          </ac:spMkLst>
        </pc:spChg>
        <pc:spChg chg="add del">
          <ac:chgData name="Tracey Zeiner" userId="85609cec-bae8-420d-b77c-44f9eadfa408" providerId="ADAL" clId="{5A28DEFE-9BA3-44CF-A34D-5A56EDEA80EA}" dt="2020-07-08T14:38:36.349" v="2484" actId="26606"/>
          <ac:spMkLst>
            <pc:docMk/>
            <pc:sldMk cId="36189154" sldId="309"/>
            <ac:spMk id="12" creationId="{AFA01E88-71CC-4FF3-9E81-51E0C32B45E4}"/>
          </ac:spMkLst>
        </pc:spChg>
        <pc:spChg chg="add mod">
          <ac:chgData name="Tracey Zeiner" userId="85609cec-bae8-420d-b77c-44f9eadfa408" providerId="ADAL" clId="{5A28DEFE-9BA3-44CF-A34D-5A56EDEA80EA}" dt="2020-07-08T21:34:03.679" v="3430" actId="207"/>
          <ac:spMkLst>
            <pc:docMk/>
            <pc:sldMk cId="36189154" sldId="309"/>
            <ac:spMk id="16" creationId="{406B1C32-E1C6-4D88-B207-90A4910FAF37}"/>
          </ac:spMkLst>
        </pc:spChg>
        <pc:spChg chg="add del">
          <ac:chgData name="Tracey Zeiner" userId="85609cec-bae8-420d-b77c-44f9eadfa408" providerId="ADAL" clId="{5A28DEFE-9BA3-44CF-A34D-5A56EDEA80EA}" dt="2020-07-08T14:38:54.881" v="2486" actId="26606"/>
          <ac:spMkLst>
            <pc:docMk/>
            <pc:sldMk cId="36189154" sldId="309"/>
            <ac:spMk id="17" creationId="{636F6DB7-CF8D-494A-82F6-13B58DCA9896}"/>
          </ac:spMkLst>
        </pc:spChg>
        <pc:spChg chg="add del">
          <ac:chgData name="Tracey Zeiner" userId="85609cec-bae8-420d-b77c-44f9eadfa408" providerId="ADAL" clId="{5A28DEFE-9BA3-44CF-A34D-5A56EDEA80EA}" dt="2020-07-08T14:38:54.881" v="2486" actId="26606"/>
          <ac:spMkLst>
            <pc:docMk/>
            <pc:sldMk cId="36189154" sldId="309"/>
            <ac:spMk id="19" creationId="{0B7E5194-6E82-4A44-99C3-FE7D87F34134}"/>
          </ac:spMkLst>
        </pc:spChg>
        <pc:spChg chg="add del">
          <ac:chgData name="Tracey Zeiner" userId="85609cec-bae8-420d-b77c-44f9eadfa408" providerId="ADAL" clId="{5A28DEFE-9BA3-44CF-A34D-5A56EDEA80EA}" dt="2020-07-08T20:41:58.432" v="3229" actId="26606"/>
          <ac:spMkLst>
            <pc:docMk/>
            <pc:sldMk cId="36189154" sldId="309"/>
            <ac:spMk id="29" creationId="{3CED7894-4F62-4A6C-8DB5-DB5BE08E9C03}"/>
          </ac:spMkLst>
        </pc:spChg>
        <pc:spChg chg="add del">
          <ac:chgData name="Tracey Zeiner" userId="85609cec-bae8-420d-b77c-44f9eadfa408" providerId="ADAL" clId="{5A28DEFE-9BA3-44CF-A34D-5A56EDEA80EA}" dt="2020-07-08T20:41:58.432" v="3229" actId="26606"/>
          <ac:spMkLst>
            <pc:docMk/>
            <pc:sldMk cId="36189154" sldId="309"/>
            <ac:spMk id="31" creationId="{E536F3B4-50F6-4C52-8F76-4EB1214719DC}"/>
          </ac:spMkLst>
        </pc:spChg>
        <pc:spChg chg="add del">
          <ac:chgData name="Tracey Zeiner" userId="85609cec-bae8-420d-b77c-44f9eadfa408" providerId="ADAL" clId="{5A28DEFE-9BA3-44CF-A34D-5A56EDEA80EA}" dt="2020-07-08T21:30:48.713" v="3285" actId="26606"/>
          <ac:spMkLst>
            <pc:docMk/>
            <pc:sldMk cId="36189154" sldId="309"/>
            <ac:spMk id="33" creationId="{9E661D03-4DD4-45E7-A047-ED722E826D59}"/>
          </ac:spMkLst>
        </pc:spChg>
        <pc:spChg chg="add">
          <ac:chgData name="Tracey Zeiner" userId="85609cec-bae8-420d-b77c-44f9eadfa408" providerId="ADAL" clId="{5A28DEFE-9BA3-44CF-A34D-5A56EDEA80EA}" dt="2020-07-08T21:30:48.713" v="3285" actId="26606"/>
          <ac:spMkLst>
            <pc:docMk/>
            <pc:sldMk cId="36189154" sldId="309"/>
            <ac:spMk id="35" creationId="{879A26B8-6C4E-452B-ADD3-ED324A7AB7E8}"/>
          </ac:spMkLst>
        </pc:spChg>
        <pc:spChg chg="add del">
          <ac:chgData name="Tracey Zeiner" userId="85609cec-bae8-420d-b77c-44f9eadfa408" providerId="ADAL" clId="{5A28DEFE-9BA3-44CF-A34D-5A56EDEA80EA}" dt="2020-07-08T20:40:19.563" v="3222" actId="26606"/>
          <ac:spMkLst>
            <pc:docMk/>
            <pc:sldMk cId="36189154" sldId="309"/>
            <ac:spMk id="36" creationId="{636F6DB7-CF8D-494A-82F6-13B58DCA9896}"/>
          </ac:spMkLst>
        </pc:spChg>
        <pc:spChg chg="add">
          <ac:chgData name="Tracey Zeiner" userId="85609cec-bae8-420d-b77c-44f9eadfa408" providerId="ADAL" clId="{5A28DEFE-9BA3-44CF-A34D-5A56EDEA80EA}" dt="2020-07-08T21:30:48.713" v="3285" actId="26606"/>
          <ac:spMkLst>
            <pc:docMk/>
            <pc:sldMk cId="36189154" sldId="309"/>
            <ac:spMk id="37" creationId="{9B4167E1-E2B0-4192-8DA2-6967DDFF87A5}"/>
          </ac:spMkLst>
        </pc:spChg>
        <pc:spChg chg="add del">
          <ac:chgData name="Tracey Zeiner" userId="85609cec-bae8-420d-b77c-44f9eadfa408" providerId="ADAL" clId="{5A28DEFE-9BA3-44CF-A34D-5A56EDEA80EA}" dt="2020-07-08T20:40:19.563" v="3222" actId="26606"/>
          <ac:spMkLst>
            <pc:docMk/>
            <pc:sldMk cId="36189154" sldId="309"/>
            <ac:spMk id="38" creationId="{0B7E5194-6E82-4A44-99C3-FE7D87F34134}"/>
          </ac:spMkLst>
        </pc:spChg>
        <pc:spChg chg="add">
          <ac:chgData name="Tracey Zeiner" userId="85609cec-bae8-420d-b77c-44f9eadfa408" providerId="ADAL" clId="{5A28DEFE-9BA3-44CF-A34D-5A56EDEA80EA}" dt="2020-07-08T21:30:48.713" v="3285" actId="26606"/>
          <ac:spMkLst>
            <pc:docMk/>
            <pc:sldMk cId="36189154" sldId="309"/>
            <ac:spMk id="42" creationId="{D03E4FEE-2E6A-44AB-B6BA-C1AD0CD6D93B}"/>
          </ac:spMkLst>
        </pc:spChg>
        <pc:spChg chg="add">
          <ac:chgData name="Tracey Zeiner" userId="85609cec-bae8-420d-b77c-44f9eadfa408" providerId="ADAL" clId="{5A28DEFE-9BA3-44CF-A34D-5A56EDEA80EA}" dt="2020-07-08T21:30:48.713" v="3285" actId="26606"/>
          <ac:spMkLst>
            <pc:docMk/>
            <pc:sldMk cId="36189154" sldId="309"/>
            <ac:spMk id="44" creationId="{0817EB59-13B3-43DA-9B91-A7CC174A6069}"/>
          </ac:spMkLst>
        </pc:spChg>
        <pc:grpChg chg="add del">
          <ac:chgData name="Tracey Zeiner" userId="85609cec-bae8-420d-b77c-44f9eadfa408" providerId="ADAL" clId="{5A28DEFE-9BA3-44CF-A34D-5A56EDEA80EA}" dt="2020-07-08T14:38:54.881" v="2486" actId="26606"/>
          <ac:grpSpMkLst>
            <pc:docMk/>
            <pc:sldMk cId="36189154" sldId="309"/>
            <ac:grpSpMk id="21" creationId="{49FCC1E1-84D3-494D-A0A0-286AFA1C3018}"/>
          </ac:grpSpMkLst>
        </pc:grpChg>
        <pc:grpChg chg="add del">
          <ac:chgData name="Tracey Zeiner" userId="85609cec-bae8-420d-b77c-44f9eadfa408" providerId="ADAL" clId="{5A28DEFE-9BA3-44CF-A34D-5A56EDEA80EA}" dt="2020-07-08T20:40:19.563" v="3222" actId="26606"/>
          <ac:grpSpMkLst>
            <pc:docMk/>
            <pc:sldMk cId="36189154" sldId="309"/>
            <ac:grpSpMk id="40" creationId="{49FCC1E1-84D3-494D-A0A0-286AFA1C3018}"/>
          </ac:grpSpMkLst>
        </pc:grpChg>
        <pc:picChg chg="add del mod ord">
          <ac:chgData name="Tracey Zeiner" userId="85609cec-bae8-420d-b77c-44f9eadfa408" providerId="ADAL" clId="{5A28DEFE-9BA3-44CF-A34D-5A56EDEA80EA}" dt="2020-07-08T14:38:29.512" v="2482" actId="478"/>
          <ac:picMkLst>
            <pc:docMk/>
            <pc:sldMk cId="36189154" sldId="309"/>
            <ac:picMk id="5" creationId="{6446C125-95C0-47CE-8192-F10D104F2210}"/>
          </ac:picMkLst>
        </pc:picChg>
        <pc:picChg chg="add del mod">
          <ac:chgData name="Tracey Zeiner" userId="85609cec-bae8-420d-b77c-44f9eadfa408" providerId="ADAL" clId="{5A28DEFE-9BA3-44CF-A34D-5A56EDEA80EA}" dt="2020-07-08T14:40:33.808" v="2487" actId="478"/>
          <ac:picMkLst>
            <pc:docMk/>
            <pc:sldMk cId="36189154" sldId="309"/>
            <ac:picMk id="7" creationId="{8959A9E1-7AE5-4365-9A80-1DDB842F6EAA}"/>
          </ac:picMkLst>
        </pc:picChg>
        <pc:picChg chg="add del mod modCrop">
          <ac:chgData name="Tracey Zeiner" userId="85609cec-bae8-420d-b77c-44f9eadfa408" providerId="ADAL" clId="{5A28DEFE-9BA3-44CF-A34D-5A56EDEA80EA}" dt="2020-07-08T20:40:33.408" v="3224" actId="478"/>
          <ac:picMkLst>
            <pc:docMk/>
            <pc:sldMk cId="36189154" sldId="309"/>
            <ac:picMk id="9" creationId="{05EC4CAF-1333-4334-8FDA-D38DEF3D3374}"/>
          </ac:picMkLst>
        </pc:picChg>
        <pc:picChg chg="add del mod modCrop">
          <ac:chgData name="Tracey Zeiner" userId="85609cec-bae8-420d-b77c-44f9eadfa408" providerId="ADAL" clId="{5A28DEFE-9BA3-44CF-A34D-5A56EDEA80EA}" dt="2020-07-08T20:40:36.123" v="3225" actId="478"/>
          <ac:picMkLst>
            <pc:docMk/>
            <pc:sldMk cId="36189154" sldId="309"/>
            <ac:picMk id="13" creationId="{088FC4BE-F696-4987-94D0-7DE03A0082DB}"/>
          </ac:picMkLst>
        </pc:picChg>
        <pc:picChg chg="add mod ord">
          <ac:chgData name="Tracey Zeiner" userId="85609cec-bae8-420d-b77c-44f9eadfa408" providerId="ADAL" clId="{5A28DEFE-9BA3-44CF-A34D-5A56EDEA80EA}" dt="2020-07-08T21:30:56.253" v="3287" actId="14100"/>
          <ac:picMkLst>
            <pc:docMk/>
            <pc:sldMk cId="36189154" sldId="309"/>
            <ac:picMk id="15" creationId="{602BCD71-65E8-4D00-8285-500F0C3C136D}"/>
          </ac:picMkLst>
        </pc:picChg>
      </pc:sldChg>
      <pc:sldChg chg="modSp add mod modNotesTx">
        <pc:chgData name="Tracey Zeiner" userId="85609cec-bae8-420d-b77c-44f9eadfa408" providerId="ADAL" clId="{5A28DEFE-9BA3-44CF-A34D-5A56EDEA80EA}" dt="2020-07-16T16:07:24.974" v="5554" actId="20577"/>
        <pc:sldMkLst>
          <pc:docMk/>
          <pc:sldMk cId="4113104584" sldId="310"/>
        </pc:sldMkLst>
        <pc:spChg chg="mod">
          <ac:chgData name="Tracey Zeiner" userId="85609cec-bae8-420d-b77c-44f9eadfa408" providerId="ADAL" clId="{5A28DEFE-9BA3-44CF-A34D-5A56EDEA80EA}" dt="2020-07-08T14:43:26.127" v="2547" actId="1076"/>
          <ac:spMkLst>
            <pc:docMk/>
            <pc:sldMk cId="4113104584" sldId="310"/>
            <ac:spMk id="3" creationId="{E0B528AC-2DE7-48D6-A847-7FFEE4FA53AF}"/>
          </ac:spMkLst>
        </pc:spChg>
      </pc:sldChg>
      <pc:sldChg chg="addSp modSp add mod modNotesTx">
        <pc:chgData name="Tracey Zeiner" userId="85609cec-bae8-420d-b77c-44f9eadfa408" providerId="ADAL" clId="{5A28DEFE-9BA3-44CF-A34D-5A56EDEA80EA}" dt="2020-07-08T14:58:13.939" v="2714" actId="20577"/>
        <pc:sldMkLst>
          <pc:docMk/>
          <pc:sldMk cId="675191390" sldId="311"/>
        </pc:sldMkLst>
        <pc:spChg chg="mod">
          <ac:chgData name="Tracey Zeiner" userId="85609cec-bae8-420d-b77c-44f9eadfa408" providerId="ADAL" clId="{5A28DEFE-9BA3-44CF-A34D-5A56EDEA80EA}" dt="2020-07-08T14:47:31.224" v="2552" actId="1076"/>
          <ac:spMkLst>
            <pc:docMk/>
            <pc:sldMk cId="675191390" sldId="311"/>
            <ac:spMk id="3" creationId="{E0B528AC-2DE7-48D6-A847-7FFEE4FA53AF}"/>
          </ac:spMkLst>
        </pc:spChg>
        <pc:picChg chg="add mod">
          <ac:chgData name="Tracey Zeiner" userId="85609cec-bae8-420d-b77c-44f9eadfa408" providerId="ADAL" clId="{5A28DEFE-9BA3-44CF-A34D-5A56EDEA80EA}" dt="2020-07-08T14:47:51.155" v="2554" actId="1076"/>
          <ac:picMkLst>
            <pc:docMk/>
            <pc:sldMk cId="675191390" sldId="311"/>
            <ac:picMk id="5" creationId="{4D303A39-079D-41C3-8863-90B7F472EE05}"/>
          </ac:picMkLst>
        </pc:picChg>
      </pc:sldChg>
      <pc:sldChg chg="modSp add mod">
        <pc:chgData name="Tracey Zeiner" userId="85609cec-bae8-420d-b77c-44f9eadfa408" providerId="ADAL" clId="{5A28DEFE-9BA3-44CF-A34D-5A56EDEA80EA}" dt="2020-07-08T14:07:41.877" v="2361" actId="20577"/>
        <pc:sldMkLst>
          <pc:docMk/>
          <pc:sldMk cId="259485035" sldId="312"/>
        </pc:sldMkLst>
        <pc:spChg chg="mod">
          <ac:chgData name="Tracey Zeiner" userId="85609cec-bae8-420d-b77c-44f9eadfa408" providerId="ADAL" clId="{5A28DEFE-9BA3-44CF-A34D-5A56EDEA80EA}" dt="2020-07-08T14:07:41.877" v="2361" actId="20577"/>
          <ac:spMkLst>
            <pc:docMk/>
            <pc:sldMk cId="259485035" sldId="312"/>
            <ac:spMk id="3" creationId="{E0B528AC-2DE7-48D6-A847-7FFEE4FA53AF}"/>
          </ac:spMkLst>
        </pc:spChg>
      </pc:sldChg>
      <pc:sldChg chg="modSp add mod modNotesTx">
        <pc:chgData name="Tracey Zeiner" userId="85609cec-bae8-420d-b77c-44f9eadfa408" providerId="ADAL" clId="{5A28DEFE-9BA3-44CF-A34D-5A56EDEA80EA}" dt="2020-07-16T16:27:49.490" v="5659" actId="12"/>
        <pc:sldMkLst>
          <pc:docMk/>
          <pc:sldMk cId="1779576533" sldId="313"/>
        </pc:sldMkLst>
        <pc:spChg chg="mod">
          <ac:chgData name="Tracey Zeiner" userId="85609cec-bae8-420d-b77c-44f9eadfa408" providerId="ADAL" clId="{5A28DEFE-9BA3-44CF-A34D-5A56EDEA80EA}" dt="2020-07-08T21:41:05.003" v="4148" actId="20577"/>
          <ac:spMkLst>
            <pc:docMk/>
            <pc:sldMk cId="1779576533" sldId="313"/>
            <ac:spMk id="2" creationId="{BF659DA2-86C5-4467-A021-2A06A1F98FF0}"/>
          </ac:spMkLst>
        </pc:spChg>
        <pc:spChg chg="mod">
          <ac:chgData name="Tracey Zeiner" userId="85609cec-bae8-420d-b77c-44f9eadfa408" providerId="ADAL" clId="{5A28DEFE-9BA3-44CF-A34D-5A56EDEA80EA}" dt="2020-07-16T16:27:49.490" v="5659" actId="12"/>
          <ac:spMkLst>
            <pc:docMk/>
            <pc:sldMk cId="1779576533" sldId="313"/>
            <ac:spMk id="3" creationId="{E0B528AC-2DE7-48D6-A847-7FFEE4FA53AF}"/>
          </ac:spMkLst>
        </pc:spChg>
      </pc:sldChg>
      <pc:sldChg chg="addSp delSp modSp new mod">
        <pc:chgData name="Tracey Zeiner" userId="85609cec-bae8-420d-b77c-44f9eadfa408" providerId="ADAL" clId="{5A28DEFE-9BA3-44CF-A34D-5A56EDEA80EA}" dt="2020-07-16T16:01:22.277" v="5249" actId="1076"/>
        <pc:sldMkLst>
          <pc:docMk/>
          <pc:sldMk cId="1820345742" sldId="314"/>
        </pc:sldMkLst>
        <pc:spChg chg="mod">
          <ac:chgData name="Tracey Zeiner" userId="85609cec-bae8-420d-b77c-44f9eadfa408" providerId="ADAL" clId="{5A28DEFE-9BA3-44CF-A34D-5A56EDEA80EA}" dt="2020-07-08T20:40:20.319" v="3223" actId="20577"/>
          <ac:spMkLst>
            <pc:docMk/>
            <pc:sldMk cId="1820345742" sldId="314"/>
            <ac:spMk id="2" creationId="{BC6B6EAB-0F7C-4524-ABFF-8F17D3ED2A96}"/>
          </ac:spMkLst>
        </pc:spChg>
        <pc:spChg chg="mod">
          <ac:chgData name="Tracey Zeiner" userId="85609cec-bae8-420d-b77c-44f9eadfa408" providerId="ADAL" clId="{5A28DEFE-9BA3-44CF-A34D-5A56EDEA80EA}" dt="2020-07-16T15:59:32.285" v="5243" actId="20577"/>
          <ac:spMkLst>
            <pc:docMk/>
            <pc:sldMk cId="1820345742" sldId="314"/>
            <ac:spMk id="3" creationId="{3F67D84D-57D7-4A11-9B8C-BCA258624CA9}"/>
          </ac:spMkLst>
        </pc:spChg>
        <pc:spChg chg="add mod">
          <ac:chgData name="Tracey Zeiner" userId="85609cec-bae8-420d-b77c-44f9eadfa408" providerId="ADAL" clId="{5A28DEFE-9BA3-44CF-A34D-5A56EDEA80EA}" dt="2020-07-16T16:01:22.277" v="5249" actId="1076"/>
          <ac:spMkLst>
            <pc:docMk/>
            <pc:sldMk cId="1820345742" sldId="314"/>
            <ac:spMk id="4" creationId="{6F83EB27-F981-4B37-8081-3A92A797C45A}"/>
          </ac:spMkLst>
        </pc:spChg>
        <pc:spChg chg="add del mod">
          <ac:chgData name="Tracey Zeiner" userId="85609cec-bae8-420d-b77c-44f9eadfa408" providerId="ADAL" clId="{5A28DEFE-9BA3-44CF-A34D-5A56EDEA80EA}" dt="2020-07-08T20:36:40.652" v="3182" actId="478"/>
          <ac:spMkLst>
            <pc:docMk/>
            <pc:sldMk cId="1820345742" sldId="314"/>
            <ac:spMk id="6" creationId="{2FF116C8-E18A-4891-86D5-B17891AB9F03}"/>
          </ac:spMkLst>
        </pc:spChg>
        <pc:picChg chg="add del mod">
          <ac:chgData name="Tracey Zeiner" userId="85609cec-bae8-420d-b77c-44f9eadfa408" providerId="ADAL" clId="{5A28DEFE-9BA3-44CF-A34D-5A56EDEA80EA}" dt="2020-07-08T20:36:40.652" v="3182" actId="478"/>
          <ac:picMkLst>
            <pc:docMk/>
            <pc:sldMk cId="1820345742" sldId="314"/>
            <ac:picMk id="5" creationId="{3BF84456-5BDB-4BF8-8630-06C693BBE543}"/>
          </ac:picMkLst>
        </pc:picChg>
        <pc:picChg chg="add mod">
          <ac:chgData name="Tracey Zeiner" userId="85609cec-bae8-420d-b77c-44f9eadfa408" providerId="ADAL" clId="{5A28DEFE-9BA3-44CF-A34D-5A56EDEA80EA}" dt="2020-07-16T16:01:18.915" v="5248" actId="14100"/>
          <ac:picMkLst>
            <pc:docMk/>
            <pc:sldMk cId="1820345742" sldId="314"/>
            <ac:picMk id="6" creationId="{1055A264-F569-4BB7-A0D4-C59C650646A4}"/>
          </ac:picMkLst>
        </pc:picChg>
        <pc:picChg chg="add del mod">
          <ac:chgData name="Tracey Zeiner" userId="85609cec-bae8-420d-b77c-44f9eadfa408" providerId="ADAL" clId="{5A28DEFE-9BA3-44CF-A34D-5A56EDEA80EA}" dt="2020-07-16T15:57:16.710" v="5156" actId="1076"/>
          <ac:picMkLst>
            <pc:docMk/>
            <pc:sldMk cId="1820345742" sldId="314"/>
            <ac:picMk id="8" creationId="{3FFB727E-F25A-4301-8474-F4A61B727BA9}"/>
          </ac:picMkLst>
        </pc:picChg>
        <pc:picChg chg="add del mod">
          <ac:chgData name="Tracey Zeiner" userId="85609cec-bae8-420d-b77c-44f9eadfa408" providerId="ADAL" clId="{5A28DEFE-9BA3-44CF-A34D-5A56EDEA80EA}" dt="2020-07-08T20:38:09.759" v="3190" actId="478"/>
          <ac:picMkLst>
            <pc:docMk/>
            <pc:sldMk cId="1820345742" sldId="314"/>
            <ac:picMk id="10" creationId="{94393A23-D751-431E-B3D5-181EDA48F7DD}"/>
          </ac:picMkLst>
        </pc:picChg>
        <pc:picChg chg="add del mod">
          <ac:chgData name="Tracey Zeiner" userId="85609cec-bae8-420d-b77c-44f9eadfa408" providerId="ADAL" clId="{5A28DEFE-9BA3-44CF-A34D-5A56EDEA80EA}" dt="2020-07-16T15:59:23.939" v="5222" actId="478"/>
          <ac:picMkLst>
            <pc:docMk/>
            <pc:sldMk cId="1820345742" sldId="314"/>
            <ac:picMk id="12" creationId="{70D728A1-B2B2-44C7-BFC3-6E13225DF9EE}"/>
          </ac:picMkLst>
        </pc:picChg>
        <pc:picChg chg="add del mod">
          <ac:chgData name="Tracey Zeiner" userId="85609cec-bae8-420d-b77c-44f9eadfa408" providerId="ADAL" clId="{5A28DEFE-9BA3-44CF-A34D-5A56EDEA80EA}" dt="2020-07-16T15:59:25.314" v="5223" actId="478"/>
          <ac:picMkLst>
            <pc:docMk/>
            <pc:sldMk cId="1820345742" sldId="314"/>
            <ac:picMk id="14" creationId="{CBAE415D-4B46-41E0-BD1E-6C8FE58E2D06}"/>
          </ac:picMkLst>
        </pc:picChg>
        <pc:picChg chg="add del mod">
          <ac:chgData name="Tracey Zeiner" userId="85609cec-bae8-420d-b77c-44f9eadfa408" providerId="ADAL" clId="{5A28DEFE-9BA3-44CF-A34D-5A56EDEA80EA}" dt="2020-07-16T15:59:22.050" v="5221" actId="478"/>
          <ac:picMkLst>
            <pc:docMk/>
            <pc:sldMk cId="1820345742" sldId="314"/>
            <ac:picMk id="16" creationId="{3BE55B18-D71D-44C3-8F65-DED54E3DF0E7}"/>
          </ac:picMkLst>
        </pc:picChg>
      </pc:sldChg>
      <pc:sldChg chg="modSp new mod">
        <pc:chgData name="Tracey Zeiner" userId="85609cec-bae8-420d-b77c-44f9eadfa408" providerId="ADAL" clId="{5A28DEFE-9BA3-44CF-A34D-5A56EDEA80EA}" dt="2020-07-13T21:34:23.332" v="4733" actId="1076"/>
        <pc:sldMkLst>
          <pc:docMk/>
          <pc:sldMk cId="1087329030" sldId="315"/>
        </pc:sldMkLst>
        <pc:spChg chg="mod">
          <ac:chgData name="Tracey Zeiner" userId="85609cec-bae8-420d-b77c-44f9eadfa408" providerId="ADAL" clId="{5A28DEFE-9BA3-44CF-A34D-5A56EDEA80EA}" dt="2020-07-13T15:25:44.845" v="4171" actId="20577"/>
          <ac:spMkLst>
            <pc:docMk/>
            <pc:sldMk cId="1087329030" sldId="315"/>
            <ac:spMk id="2" creationId="{ED0C96B9-FF9B-4A1D-AEA2-8D50F7F88591}"/>
          </ac:spMkLst>
        </pc:spChg>
        <pc:spChg chg="mod">
          <ac:chgData name="Tracey Zeiner" userId="85609cec-bae8-420d-b77c-44f9eadfa408" providerId="ADAL" clId="{5A28DEFE-9BA3-44CF-A34D-5A56EDEA80EA}" dt="2020-07-13T21:34:23.332" v="4733" actId="1076"/>
          <ac:spMkLst>
            <pc:docMk/>
            <pc:sldMk cId="1087329030" sldId="315"/>
            <ac:spMk id="3" creationId="{3DE9E387-12E8-426D-AD33-1908D78450C2}"/>
          </ac:spMkLst>
        </pc:spChg>
      </pc:sldChg>
      <pc:sldChg chg="modSp new del mod modNotesTx">
        <pc:chgData name="Tracey Zeiner" userId="85609cec-bae8-420d-b77c-44f9eadfa408" providerId="ADAL" clId="{5A28DEFE-9BA3-44CF-A34D-5A56EDEA80EA}" dt="2020-07-13T16:20:39.101" v="4191" actId="2696"/>
        <pc:sldMkLst>
          <pc:docMk/>
          <pc:sldMk cId="1018710954" sldId="316"/>
        </pc:sldMkLst>
        <pc:spChg chg="mod">
          <ac:chgData name="Tracey Zeiner" userId="85609cec-bae8-420d-b77c-44f9eadfa408" providerId="ADAL" clId="{5A28DEFE-9BA3-44CF-A34D-5A56EDEA80EA}" dt="2020-07-13T15:30:46.231" v="4181"/>
          <ac:spMkLst>
            <pc:docMk/>
            <pc:sldMk cId="1018710954" sldId="316"/>
            <ac:spMk id="2" creationId="{815F1A56-D5EF-4D4A-9B3E-6FEA7D2C4F92}"/>
          </ac:spMkLst>
        </pc:spChg>
        <pc:spChg chg="mod">
          <ac:chgData name="Tracey Zeiner" userId="85609cec-bae8-420d-b77c-44f9eadfa408" providerId="ADAL" clId="{5A28DEFE-9BA3-44CF-A34D-5A56EDEA80EA}" dt="2020-07-13T15:32:05.238" v="4189" actId="13926"/>
          <ac:spMkLst>
            <pc:docMk/>
            <pc:sldMk cId="1018710954" sldId="316"/>
            <ac:spMk id="3" creationId="{3FDAB516-29A1-4186-B60E-91EE253CB511}"/>
          </ac:spMkLst>
        </pc:spChg>
      </pc:sldChg>
      <pc:sldChg chg="delSp add mod">
        <pc:chgData name="Tracey Zeiner" userId="85609cec-bae8-420d-b77c-44f9eadfa408" providerId="ADAL" clId="{5A28DEFE-9BA3-44CF-A34D-5A56EDEA80EA}" dt="2020-07-16T15:43:19.274" v="5106" actId="478"/>
        <pc:sldMkLst>
          <pc:docMk/>
          <pc:sldMk cId="1127839136" sldId="316"/>
        </pc:sldMkLst>
        <pc:spChg chg="del">
          <ac:chgData name="Tracey Zeiner" userId="85609cec-bae8-420d-b77c-44f9eadfa408" providerId="ADAL" clId="{5A28DEFE-9BA3-44CF-A34D-5A56EDEA80EA}" dt="2020-07-16T15:43:19.274" v="5106" actId="478"/>
          <ac:spMkLst>
            <pc:docMk/>
            <pc:sldMk cId="1127839136" sldId="316"/>
            <ac:spMk id="10" creationId="{9006735E-968B-4F2B-B538-80DBA58EEFCC}"/>
          </ac:spMkLst>
        </pc:spChg>
      </pc:sldChg>
      <pc:sldChg chg="new del">
        <pc:chgData name="Tracey Zeiner" userId="85609cec-bae8-420d-b77c-44f9eadfa408" providerId="ADAL" clId="{5A28DEFE-9BA3-44CF-A34D-5A56EDEA80EA}" dt="2020-07-15T21:44:08.249" v="5005" actId="680"/>
        <pc:sldMkLst>
          <pc:docMk/>
          <pc:sldMk cId="4011806854" sldId="316"/>
        </pc:sldMkLst>
      </pc:sldChg>
      <pc:sldChg chg="addSp modSp add del mod ord">
        <pc:chgData name="Tracey Zeiner" userId="85609cec-bae8-420d-b77c-44f9eadfa408" providerId="ADAL" clId="{5A28DEFE-9BA3-44CF-A34D-5A56EDEA80EA}" dt="2020-07-13T21:47:33.150" v="4894" actId="2696"/>
        <pc:sldMkLst>
          <pc:docMk/>
          <pc:sldMk cId="4235532608" sldId="316"/>
        </pc:sldMkLst>
        <pc:spChg chg="mod">
          <ac:chgData name="Tracey Zeiner" userId="85609cec-bae8-420d-b77c-44f9eadfa408" providerId="ADAL" clId="{5A28DEFE-9BA3-44CF-A34D-5A56EDEA80EA}" dt="2020-07-13T21:45:40.691" v="4804" actId="14100"/>
          <ac:spMkLst>
            <pc:docMk/>
            <pc:sldMk cId="4235532608" sldId="316"/>
            <ac:spMk id="2" creationId="{00000000-0000-0000-0000-000000000000}"/>
          </ac:spMkLst>
        </pc:spChg>
        <pc:spChg chg="mod">
          <ac:chgData name="Tracey Zeiner" userId="85609cec-bae8-420d-b77c-44f9eadfa408" providerId="ADAL" clId="{5A28DEFE-9BA3-44CF-A34D-5A56EDEA80EA}" dt="2020-07-13T21:47:11.985" v="4893" actId="20577"/>
          <ac:spMkLst>
            <pc:docMk/>
            <pc:sldMk cId="4235532608" sldId="316"/>
            <ac:spMk id="3" creationId="{00000000-0000-0000-0000-000000000000}"/>
          </ac:spMkLst>
        </pc:spChg>
        <pc:spChg chg="add mod">
          <ac:chgData name="Tracey Zeiner" userId="85609cec-bae8-420d-b77c-44f9eadfa408" providerId="ADAL" clId="{5A28DEFE-9BA3-44CF-A34D-5A56EDEA80EA}" dt="2020-07-13T21:46:00.818" v="4806" actId="1076"/>
          <ac:spMkLst>
            <pc:docMk/>
            <pc:sldMk cId="4235532608" sldId="316"/>
            <ac:spMk id="11" creationId="{9435F816-3BA3-4ACB-AEAF-3EAF71945B07}"/>
          </ac:spMkLst>
        </pc:spChg>
        <pc:spChg chg="add mod">
          <ac:chgData name="Tracey Zeiner" userId="85609cec-bae8-420d-b77c-44f9eadfa408" providerId="ADAL" clId="{5A28DEFE-9BA3-44CF-A34D-5A56EDEA80EA}" dt="2020-07-13T21:46:27.779" v="4811" actId="14100"/>
          <ac:spMkLst>
            <pc:docMk/>
            <pc:sldMk cId="4235532608" sldId="316"/>
            <ac:spMk id="13" creationId="{1EA88D51-0398-4391-8F7C-180EF47F8143}"/>
          </ac:spMkLst>
        </pc:spChg>
        <pc:picChg chg="mod">
          <ac:chgData name="Tracey Zeiner" userId="85609cec-bae8-420d-b77c-44f9eadfa408" providerId="ADAL" clId="{5A28DEFE-9BA3-44CF-A34D-5A56EDEA80EA}" dt="2020-07-13T21:45:33.597" v="4803" actId="1076"/>
          <ac:picMkLst>
            <pc:docMk/>
            <pc:sldMk cId="4235532608" sldId="316"/>
            <ac:picMk id="5" creationId="{3EC127F3-0BE2-4CAB-8A05-4472168E503D}"/>
          </ac:picMkLst>
        </pc:picChg>
      </pc:sldChg>
      <pc:sldChg chg="add">
        <pc:chgData name="Tracey Zeiner" userId="85609cec-bae8-420d-b77c-44f9eadfa408" providerId="ADAL" clId="{5A28DEFE-9BA3-44CF-A34D-5A56EDEA80EA}" dt="2020-07-16T13:10:14.128" v="5077" actId="22"/>
        <pc:sldMkLst>
          <pc:docMk/>
          <pc:sldMk cId="2830151423" sldId="317"/>
        </pc:sldMkLst>
      </pc:sldChg>
      <pc:sldChg chg="add">
        <pc:chgData name="Tracey Zeiner" userId="85609cec-bae8-420d-b77c-44f9eadfa408" providerId="ADAL" clId="{5A28DEFE-9BA3-44CF-A34D-5A56EDEA80EA}" dt="2020-07-16T13:10:37.110" v="5078" actId="22"/>
        <pc:sldMkLst>
          <pc:docMk/>
          <pc:sldMk cId="4076657823" sldId="318"/>
        </pc:sldMkLst>
      </pc:sldChg>
      <pc:sldChg chg="add">
        <pc:chgData name="Tracey Zeiner" userId="85609cec-bae8-420d-b77c-44f9eadfa408" providerId="ADAL" clId="{5A28DEFE-9BA3-44CF-A34D-5A56EDEA80EA}" dt="2020-07-16T13:10:37.110" v="5078" actId="22"/>
        <pc:sldMkLst>
          <pc:docMk/>
          <pc:sldMk cId="1098225899" sldId="319"/>
        </pc:sldMkLst>
      </pc:sldChg>
      <pc:sldChg chg="add">
        <pc:chgData name="Tracey Zeiner" userId="85609cec-bae8-420d-b77c-44f9eadfa408" providerId="ADAL" clId="{5A28DEFE-9BA3-44CF-A34D-5A56EDEA80EA}" dt="2020-07-16T13:10:37.110" v="5078" actId="22"/>
        <pc:sldMkLst>
          <pc:docMk/>
          <pc:sldMk cId="3459992179" sldId="320"/>
        </pc:sldMkLst>
      </pc:sldChg>
      <pc:sldChg chg="add">
        <pc:chgData name="Tracey Zeiner" userId="85609cec-bae8-420d-b77c-44f9eadfa408" providerId="ADAL" clId="{5A28DEFE-9BA3-44CF-A34D-5A56EDEA80EA}" dt="2020-07-16T13:10:37.110" v="5078" actId="22"/>
        <pc:sldMkLst>
          <pc:docMk/>
          <pc:sldMk cId="4135026461" sldId="321"/>
        </pc:sldMkLst>
      </pc:sldChg>
      <pc:sldChg chg="add">
        <pc:chgData name="Tracey Zeiner" userId="85609cec-bae8-420d-b77c-44f9eadfa408" providerId="ADAL" clId="{5A28DEFE-9BA3-44CF-A34D-5A56EDEA80EA}" dt="2020-07-16T13:10:37.110" v="5078" actId="22"/>
        <pc:sldMkLst>
          <pc:docMk/>
          <pc:sldMk cId="1922961115" sldId="322"/>
        </pc:sldMkLst>
      </pc:sldChg>
      <pc:sldChg chg="add">
        <pc:chgData name="Tracey Zeiner" userId="85609cec-bae8-420d-b77c-44f9eadfa408" providerId="ADAL" clId="{5A28DEFE-9BA3-44CF-A34D-5A56EDEA80EA}" dt="2020-07-16T13:10:37.110" v="5078" actId="22"/>
        <pc:sldMkLst>
          <pc:docMk/>
          <pc:sldMk cId="2886560162" sldId="323"/>
        </pc:sldMkLst>
      </pc:sldChg>
      <pc:sldChg chg="add">
        <pc:chgData name="Tracey Zeiner" userId="85609cec-bae8-420d-b77c-44f9eadfa408" providerId="ADAL" clId="{5A28DEFE-9BA3-44CF-A34D-5A56EDEA80EA}" dt="2020-07-16T13:10:37.110" v="5078" actId="22"/>
        <pc:sldMkLst>
          <pc:docMk/>
          <pc:sldMk cId="3906769077" sldId="324"/>
        </pc:sldMkLst>
      </pc:sldChg>
      <pc:sldChg chg="add">
        <pc:chgData name="Tracey Zeiner" userId="85609cec-bae8-420d-b77c-44f9eadfa408" providerId="ADAL" clId="{5A28DEFE-9BA3-44CF-A34D-5A56EDEA80EA}" dt="2020-07-16T13:10:37.110" v="5078" actId="22"/>
        <pc:sldMkLst>
          <pc:docMk/>
          <pc:sldMk cId="3359340600" sldId="325"/>
        </pc:sldMkLst>
      </pc:sldChg>
      <pc:sldChg chg="add">
        <pc:chgData name="Tracey Zeiner" userId="85609cec-bae8-420d-b77c-44f9eadfa408" providerId="ADAL" clId="{5A28DEFE-9BA3-44CF-A34D-5A56EDEA80EA}" dt="2020-07-16T13:10:37.110" v="5078" actId="22"/>
        <pc:sldMkLst>
          <pc:docMk/>
          <pc:sldMk cId="517353007" sldId="326"/>
        </pc:sldMkLst>
      </pc:sldChg>
      <pc:sldChg chg="add">
        <pc:chgData name="Tracey Zeiner" userId="85609cec-bae8-420d-b77c-44f9eadfa408" providerId="ADAL" clId="{5A28DEFE-9BA3-44CF-A34D-5A56EDEA80EA}" dt="2020-07-16T13:10:37.110" v="5078" actId="22"/>
        <pc:sldMkLst>
          <pc:docMk/>
          <pc:sldMk cId="2475854142" sldId="327"/>
        </pc:sldMkLst>
      </pc:sldChg>
      <pc:sldChg chg="add">
        <pc:chgData name="Tracey Zeiner" userId="85609cec-bae8-420d-b77c-44f9eadfa408" providerId="ADAL" clId="{5A28DEFE-9BA3-44CF-A34D-5A56EDEA80EA}" dt="2020-07-16T13:10:37.110" v="5078" actId="22"/>
        <pc:sldMkLst>
          <pc:docMk/>
          <pc:sldMk cId="497288801" sldId="328"/>
        </pc:sldMkLst>
      </pc:sldChg>
      <pc:sldChg chg="modSp add mod">
        <pc:chgData name="Tracey Zeiner" userId="85609cec-bae8-420d-b77c-44f9eadfa408" providerId="ADAL" clId="{5A28DEFE-9BA3-44CF-A34D-5A56EDEA80EA}" dt="2020-07-16T21:00:21.008" v="6668" actId="20577"/>
        <pc:sldMkLst>
          <pc:docMk/>
          <pc:sldMk cId="1543627654" sldId="329"/>
        </pc:sldMkLst>
        <pc:spChg chg="mod">
          <ac:chgData name="Tracey Zeiner" userId="85609cec-bae8-420d-b77c-44f9eadfa408" providerId="ADAL" clId="{5A28DEFE-9BA3-44CF-A34D-5A56EDEA80EA}" dt="2020-07-16T21:00:21.008" v="6668" actId="20577"/>
          <ac:spMkLst>
            <pc:docMk/>
            <pc:sldMk cId="1543627654" sldId="329"/>
            <ac:spMk id="3" creationId="{00000000-0000-0000-0000-000000000000}"/>
          </ac:spMkLst>
        </pc:spChg>
      </pc:sldChg>
      <pc:sldChg chg="add">
        <pc:chgData name="Tracey Zeiner" userId="85609cec-bae8-420d-b77c-44f9eadfa408" providerId="ADAL" clId="{5A28DEFE-9BA3-44CF-A34D-5A56EDEA80EA}" dt="2020-07-16T13:10:37.110" v="5078" actId="22"/>
        <pc:sldMkLst>
          <pc:docMk/>
          <pc:sldMk cId="1406388198" sldId="330"/>
        </pc:sldMkLst>
      </pc:sldChg>
      <pc:sldChg chg="add">
        <pc:chgData name="Tracey Zeiner" userId="85609cec-bae8-420d-b77c-44f9eadfa408" providerId="ADAL" clId="{5A28DEFE-9BA3-44CF-A34D-5A56EDEA80EA}" dt="2020-07-16T13:10:37.110" v="5078" actId="22"/>
        <pc:sldMkLst>
          <pc:docMk/>
          <pc:sldMk cId="753331974" sldId="331"/>
        </pc:sldMkLst>
      </pc:sldChg>
      <pc:sldChg chg="add">
        <pc:chgData name="Tracey Zeiner" userId="85609cec-bae8-420d-b77c-44f9eadfa408" providerId="ADAL" clId="{5A28DEFE-9BA3-44CF-A34D-5A56EDEA80EA}" dt="2020-07-16T13:10:37.110" v="5078" actId="22"/>
        <pc:sldMkLst>
          <pc:docMk/>
          <pc:sldMk cId="1115855446" sldId="332"/>
        </pc:sldMkLst>
      </pc:sldChg>
      <pc:sldChg chg="add">
        <pc:chgData name="Tracey Zeiner" userId="85609cec-bae8-420d-b77c-44f9eadfa408" providerId="ADAL" clId="{5A28DEFE-9BA3-44CF-A34D-5A56EDEA80EA}" dt="2020-07-16T13:10:37.110" v="5078" actId="22"/>
        <pc:sldMkLst>
          <pc:docMk/>
          <pc:sldMk cId="48587010" sldId="333"/>
        </pc:sldMkLst>
      </pc:sldChg>
      <pc:sldChg chg="add">
        <pc:chgData name="Tracey Zeiner" userId="85609cec-bae8-420d-b77c-44f9eadfa408" providerId="ADAL" clId="{5A28DEFE-9BA3-44CF-A34D-5A56EDEA80EA}" dt="2020-07-16T13:10:37.110" v="5078" actId="22"/>
        <pc:sldMkLst>
          <pc:docMk/>
          <pc:sldMk cId="49405425" sldId="334"/>
        </pc:sldMkLst>
      </pc:sldChg>
      <pc:sldChg chg="add">
        <pc:chgData name="Tracey Zeiner" userId="85609cec-bae8-420d-b77c-44f9eadfa408" providerId="ADAL" clId="{5A28DEFE-9BA3-44CF-A34D-5A56EDEA80EA}" dt="2020-07-16T13:10:37.110" v="5078" actId="22"/>
        <pc:sldMkLst>
          <pc:docMk/>
          <pc:sldMk cId="1251291249" sldId="335"/>
        </pc:sldMkLst>
      </pc:sldChg>
      <pc:sldChg chg="add">
        <pc:chgData name="Tracey Zeiner" userId="85609cec-bae8-420d-b77c-44f9eadfa408" providerId="ADAL" clId="{5A28DEFE-9BA3-44CF-A34D-5A56EDEA80EA}" dt="2020-07-16T13:10:37.110" v="5078" actId="22"/>
        <pc:sldMkLst>
          <pc:docMk/>
          <pc:sldMk cId="194566600" sldId="336"/>
        </pc:sldMkLst>
      </pc:sldChg>
      <pc:sldChg chg="add">
        <pc:chgData name="Tracey Zeiner" userId="85609cec-bae8-420d-b77c-44f9eadfa408" providerId="ADAL" clId="{5A28DEFE-9BA3-44CF-A34D-5A56EDEA80EA}" dt="2020-07-16T13:10:37.110" v="5078" actId="22"/>
        <pc:sldMkLst>
          <pc:docMk/>
          <pc:sldMk cId="2390168090" sldId="337"/>
        </pc:sldMkLst>
      </pc:sldChg>
      <pc:sldChg chg="add">
        <pc:chgData name="Tracey Zeiner" userId="85609cec-bae8-420d-b77c-44f9eadfa408" providerId="ADAL" clId="{5A28DEFE-9BA3-44CF-A34D-5A56EDEA80EA}" dt="2020-07-16T13:10:37.110" v="5078" actId="22"/>
        <pc:sldMkLst>
          <pc:docMk/>
          <pc:sldMk cId="187129080" sldId="338"/>
        </pc:sldMkLst>
      </pc:sldChg>
      <pc:sldChg chg="add">
        <pc:chgData name="Tracey Zeiner" userId="85609cec-bae8-420d-b77c-44f9eadfa408" providerId="ADAL" clId="{5A28DEFE-9BA3-44CF-A34D-5A56EDEA80EA}" dt="2020-07-16T13:10:37.110" v="5078" actId="22"/>
        <pc:sldMkLst>
          <pc:docMk/>
          <pc:sldMk cId="529276036" sldId="339"/>
        </pc:sldMkLst>
      </pc:sldChg>
      <pc:sldChg chg="add">
        <pc:chgData name="Tracey Zeiner" userId="85609cec-bae8-420d-b77c-44f9eadfa408" providerId="ADAL" clId="{5A28DEFE-9BA3-44CF-A34D-5A56EDEA80EA}" dt="2020-07-16T13:10:37.110" v="5078" actId="22"/>
        <pc:sldMkLst>
          <pc:docMk/>
          <pc:sldMk cId="1222158041" sldId="340"/>
        </pc:sldMkLst>
      </pc:sldChg>
      <pc:sldChg chg="add">
        <pc:chgData name="Tracey Zeiner" userId="85609cec-bae8-420d-b77c-44f9eadfa408" providerId="ADAL" clId="{5A28DEFE-9BA3-44CF-A34D-5A56EDEA80EA}" dt="2020-07-16T13:10:37.110" v="5078" actId="22"/>
        <pc:sldMkLst>
          <pc:docMk/>
          <pc:sldMk cId="447896378" sldId="341"/>
        </pc:sldMkLst>
      </pc:sldChg>
      <pc:sldChg chg="add">
        <pc:chgData name="Tracey Zeiner" userId="85609cec-bae8-420d-b77c-44f9eadfa408" providerId="ADAL" clId="{5A28DEFE-9BA3-44CF-A34D-5A56EDEA80EA}" dt="2020-07-16T13:10:37.110" v="5078" actId="22"/>
        <pc:sldMkLst>
          <pc:docMk/>
          <pc:sldMk cId="3021896992" sldId="342"/>
        </pc:sldMkLst>
      </pc:sldChg>
      <pc:sldChg chg="addSp delSp add mod">
        <pc:chgData name="Tracey Zeiner" userId="85609cec-bae8-420d-b77c-44f9eadfa408" providerId="ADAL" clId="{5A28DEFE-9BA3-44CF-A34D-5A56EDEA80EA}" dt="2020-07-16T15:56:00.953" v="5116" actId="478"/>
        <pc:sldMkLst>
          <pc:docMk/>
          <pc:sldMk cId="2538907803" sldId="343"/>
        </pc:sldMkLst>
        <pc:spChg chg="add del">
          <ac:chgData name="Tracey Zeiner" userId="85609cec-bae8-420d-b77c-44f9eadfa408" providerId="ADAL" clId="{5A28DEFE-9BA3-44CF-A34D-5A56EDEA80EA}" dt="2020-07-16T15:56:00.953" v="5116" actId="478"/>
          <ac:spMkLst>
            <pc:docMk/>
            <pc:sldMk cId="2538907803" sldId="343"/>
            <ac:spMk id="3" creationId="{1A0F3A27-EC09-42C8-B80B-46B68DCCB698}"/>
          </ac:spMkLst>
        </pc:spChg>
      </pc:sldChg>
      <pc:sldChg chg="add">
        <pc:chgData name="Tracey Zeiner" userId="85609cec-bae8-420d-b77c-44f9eadfa408" providerId="ADAL" clId="{5A28DEFE-9BA3-44CF-A34D-5A56EDEA80EA}" dt="2020-07-16T13:10:37.110" v="5078" actId="22"/>
        <pc:sldMkLst>
          <pc:docMk/>
          <pc:sldMk cId="2610425375" sldId="344"/>
        </pc:sldMkLst>
      </pc:sldChg>
      <pc:sldChg chg="add">
        <pc:chgData name="Tracey Zeiner" userId="85609cec-bae8-420d-b77c-44f9eadfa408" providerId="ADAL" clId="{5A28DEFE-9BA3-44CF-A34D-5A56EDEA80EA}" dt="2020-07-16T13:10:37.110" v="5078" actId="22"/>
        <pc:sldMkLst>
          <pc:docMk/>
          <pc:sldMk cId="2888271837" sldId="345"/>
        </pc:sldMkLst>
      </pc:sldChg>
      <pc:sldChg chg="modSp add mod">
        <pc:chgData name="Tracey Zeiner" userId="85609cec-bae8-420d-b77c-44f9eadfa408" providerId="ADAL" clId="{5A28DEFE-9BA3-44CF-A34D-5A56EDEA80EA}" dt="2020-07-16T16:37:35.242" v="6654" actId="20577"/>
        <pc:sldMkLst>
          <pc:docMk/>
          <pc:sldMk cId="1120722319" sldId="346"/>
        </pc:sldMkLst>
        <pc:spChg chg="mod">
          <ac:chgData name="Tracey Zeiner" userId="85609cec-bae8-420d-b77c-44f9eadfa408" providerId="ADAL" clId="{5A28DEFE-9BA3-44CF-A34D-5A56EDEA80EA}" dt="2020-07-16T16:37:35.242" v="6654" actId="20577"/>
          <ac:spMkLst>
            <pc:docMk/>
            <pc:sldMk cId="1120722319" sldId="346"/>
            <ac:spMk id="3" creationId="{E0B528AC-2DE7-48D6-A847-7FFEE4FA53AF}"/>
          </ac:spMkLst>
        </pc:spChg>
      </pc:sldChg>
      <pc:sldChg chg="modSp add mod">
        <pc:chgData name="Tracey Zeiner" userId="85609cec-bae8-420d-b77c-44f9eadfa408" providerId="ADAL" clId="{5A28DEFE-9BA3-44CF-A34D-5A56EDEA80EA}" dt="2020-07-16T16:34:39.705" v="6305" actId="20577"/>
        <pc:sldMkLst>
          <pc:docMk/>
          <pc:sldMk cId="2521308880" sldId="347"/>
        </pc:sldMkLst>
        <pc:spChg chg="mod">
          <ac:chgData name="Tracey Zeiner" userId="85609cec-bae8-420d-b77c-44f9eadfa408" providerId="ADAL" clId="{5A28DEFE-9BA3-44CF-A34D-5A56EDEA80EA}" dt="2020-07-16T16:34:39.705" v="6305" actId="20577"/>
          <ac:spMkLst>
            <pc:docMk/>
            <pc:sldMk cId="2521308880" sldId="347"/>
            <ac:spMk id="3" creationId="{E0B528AC-2DE7-48D6-A847-7FFEE4FA53AF}"/>
          </ac:spMkLst>
        </pc:spChg>
      </pc:sldChg>
      <pc:sldChg chg="modSp add mod">
        <pc:chgData name="Tracey Zeiner" userId="85609cec-bae8-420d-b77c-44f9eadfa408" providerId="ADAL" clId="{5A28DEFE-9BA3-44CF-A34D-5A56EDEA80EA}" dt="2020-07-16T16:28:55.926" v="5679" actId="20577"/>
        <pc:sldMkLst>
          <pc:docMk/>
          <pc:sldMk cId="2139637698" sldId="348"/>
        </pc:sldMkLst>
        <pc:spChg chg="mod">
          <ac:chgData name="Tracey Zeiner" userId="85609cec-bae8-420d-b77c-44f9eadfa408" providerId="ADAL" clId="{5A28DEFE-9BA3-44CF-A34D-5A56EDEA80EA}" dt="2020-07-16T16:28:55.926" v="5679" actId="20577"/>
          <ac:spMkLst>
            <pc:docMk/>
            <pc:sldMk cId="2139637698" sldId="348"/>
            <ac:spMk id="3" creationId="{E0B528AC-2DE7-48D6-A847-7FFEE4FA53AF}"/>
          </ac:spMkLst>
        </pc:spChg>
      </pc:sldChg>
      <pc:sldMasterChg chg="add del addSldLayout delSldLayout">
        <pc:chgData name="Tracey Zeiner" userId="85609cec-bae8-420d-b77c-44f9eadfa408" providerId="ADAL" clId="{5A28DEFE-9BA3-44CF-A34D-5A56EDEA80EA}" dt="2020-07-02T21:57:50.086" v="1155" actId="22"/>
        <pc:sldMasterMkLst>
          <pc:docMk/>
          <pc:sldMasterMk cId="1995405738" sldId="2147483648"/>
        </pc:sldMasterMkLst>
        <pc:sldLayoutChg chg="add del">
          <pc:chgData name="Tracey Zeiner" userId="85609cec-bae8-420d-b77c-44f9eadfa408" providerId="ADAL" clId="{5A28DEFE-9BA3-44CF-A34D-5A56EDEA80EA}" dt="2020-07-02T21:57:50.086" v="1155" actId="22"/>
          <pc:sldLayoutMkLst>
            <pc:docMk/>
            <pc:sldMasterMk cId="1995405738" sldId="2147483648"/>
            <pc:sldLayoutMk cId="913867338" sldId="2147483649"/>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1149736388" sldId="2147483650"/>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739544756" sldId="2147483651"/>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1193400999" sldId="2147483652"/>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170134001" sldId="2147483653"/>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719069189" sldId="2147483654"/>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413920132" sldId="2147483655"/>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496829986" sldId="2147483656"/>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698631478" sldId="2147483657"/>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3699712988" sldId="2147483658"/>
          </pc:sldLayoutMkLst>
        </pc:sldLayoutChg>
        <pc:sldLayoutChg chg="add del">
          <pc:chgData name="Tracey Zeiner" userId="85609cec-bae8-420d-b77c-44f9eadfa408" providerId="ADAL" clId="{5A28DEFE-9BA3-44CF-A34D-5A56EDEA80EA}" dt="2020-07-02T21:57:50.086" v="1155" actId="22"/>
          <pc:sldLayoutMkLst>
            <pc:docMk/>
            <pc:sldMasterMk cId="1995405738" sldId="2147483648"/>
            <pc:sldLayoutMk cId="1395663288" sldId="2147483659"/>
          </pc:sldLayoutMkLst>
        </pc:sldLayoutChg>
      </pc:sldMasterChg>
      <pc:sldMasterChg chg="replId modSldLayout">
        <pc:chgData name="Tracey Zeiner" userId="85609cec-bae8-420d-b77c-44f9eadfa408" providerId="ADAL" clId="{5A28DEFE-9BA3-44CF-A34D-5A56EDEA80EA}" dt="2020-06-24T19:23:00.730" v="115" actId="22"/>
        <pc:sldMasterMkLst>
          <pc:docMk/>
          <pc:sldMasterMk cId="0" sldId="2147483660"/>
        </pc:sldMasterMkLst>
        <pc:sldLayoutChg chg="replId">
          <pc:chgData name="Tracey Zeiner" userId="85609cec-bae8-420d-b77c-44f9eadfa408" providerId="ADAL" clId="{5A28DEFE-9BA3-44CF-A34D-5A56EDEA80EA}" dt="2020-06-24T19:23:00.730" v="115" actId="22"/>
          <pc:sldLayoutMkLst>
            <pc:docMk/>
            <pc:sldMasterMk cId="0" sldId="2147483660"/>
            <pc:sldLayoutMk cId="0" sldId="2147483661"/>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2"/>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3"/>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4"/>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5"/>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6"/>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7"/>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8"/>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69"/>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70"/>
          </pc:sldLayoutMkLst>
        </pc:sldLayoutChg>
        <pc:sldLayoutChg chg="replId">
          <pc:chgData name="Tracey Zeiner" userId="85609cec-bae8-420d-b77c-44f9eadfa408" providerId="ADAL" clId="{5A28DEFE-9BA3-44CF-A34D-5A56EDEA80EA}" dt="2020-06-24T19:23:00.730" v="115" actId="22"/>
          <pc:sldLayoutMkLst>
            <pc:docMk/>
            <pc:sldMasterMk cId="0" sldId="2147483660"/>
            <pc:sldLayoutMk cId="0"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6BD3CFC2-78B4-4182-A850-617E78E85190}" type="datetimeFigureOut">
              <a:rPr lang="en-US" smtClean="0"/>
              <a:t>7/16/2020</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A19D5B81-6607-4E05-A3FD-EBCF434B612D}" type="slidenum">
              <a:rPr lang="en-US" smtClean="0"/>
              <a:t>‹#›</a:t>
            </a:fld>
            <a:endParaRPr lang="en-US"/>
          </a:p>
        </p:txBody>
      </p:sp>
    </p:spTree>
    <p:extLst>
      <p:ext uri="{BB962C8B-B14F-4D97-AF65-F5344CB8AC3E}">
        <p14:creationId xmlns:p14="http://schemas.microsoft.com/office/powerpoint/2010/main" val="103061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20B48BF-BD1A-40E0-A5B4-306C91933EFF}" type="datetimeFigureOut">
              <a:rPr lang="en-US" smtClean="0"/>
              <a:t>7/16/2020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F06922F-A05C-4992-BC24-81141404F34E}" type="slidenum">
              <a:rPr lang="en-US" smtClean="0"/>
              <a:t>‹#›</a:t>
            </a:fld>
            <a:endParaRPr lang="en-US"/>
          </a:p>
        </p:txBody>
      </p:sp>
    </p:spTree>
    <p:extLst>
      <p:ext uri="{BB962C8B-B14F-4D97-AF65-F5344CB8AC3E}">
        <p14:creationId xmlns:p14="http://schemas.microsoft.com/office/powerpoint/2010/main" val="269814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1</a:t>
            </a:fld>
            <a:endParaRPr lang="en-US"/>
          </a:p>
        </p:txBody>
      </p:sp>
    </p:spTree>
    <p:extLst>
      <p:ext uri="{BB962C8B-B14F-4D97-AF65-F5344CB8AC3E}">
        <p14:creationId xmlns:p14="http://schemas.microsoft.com/office/powerpoint/2010/main" val="531611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reviewing annual Commonwealth Fund reports, the scorecard is not improving. As we are aware, the corona virus is not selective, but we know the HNHC patients have an increased rate of complications and death.</a:t>
            </a:r>
          </a:p>
        </p:txBody>
      </p:sp>
      <p:sp>
        <p:nvSpPr>
          <p:cNvPr id="4" name="Slide Number Placeholder 3"/>
          <p:cNvSpPr>
            <a:spLocks noGrp="1"/>
          </p:cNvSpPr>
          <p:nvPr>
            <p:ph type="sldNum" sz="quarter" idx="5"/>
          </p:nvPr>
        </p:nvSpPr>
        <p:spPr/>
        <p:txBody>
          <a:bodyPr/>
          <a:lstStyle/>
          <a:p>
            <a:fld id="{FF06922F-A05C-4992-BC24-81141404F34E}" type="slidenum">
              <a:rPr lang="en-US" smtClean="0"/>
              <a:t>16</a:t>
            </a:fld>
            <a:endParaRPr lang="en-US"/>
          </a:p>
        </p:txBody>
      </p:sp>
    </p:spTree>
    <p:extLst>
      <p:ext uri="{BB962C8B-B14F-4D97-AF65-F5344CB8AC3E}">
        <p14:creationId xmlns:p14="http://schemas.microsoft.com/office/powerpoint/2010/main" val="20465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o follow the IPE trajectory.</a:t>
            </a:r>
          </a:p>
        </p:txBody>
      </p:sp>
      <p:sp>
        <p:nvSpPr>
          <p:cNvPr id="4" name="Slide Number Placeholder 3"/>
          <p:cNvSpPr>
            <a:spLocks noGrp="1"/>
          </p:cNvSpPr>
          <p:nvPr>
            <p:ph type="sldNum" sz="quarter" idx="5"/>
          </p:nvPr>
        </p:nvSpPr>
        <p:spPr/>
        <p:txBody>
          <a:bodyPr/>
          <a:lstStyle/>
          <a:p>
            <a:fld id="{FF06922F-A05C-4992-BC24-81141404F34E}" type="slidenum">
              <a:rPr lang="en-US" smtClean="0"/>
              <a:t>17</a:t>
            </a:fld>
            <a:endParaRPr lang="en-US"/>
          </a:p>
        </p:txBody>
      </p:sp>
    </p:spTree>
    <p:extLst>
      <p:ext uri="{BB962C8B-B14F-4D97-AF65-F5344CB8AC3E}">
        <p14:creationId xmlns:p14="http://schemas.microsoft.com/office/powerpoint/2010/main" val="541431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from two or more professions learn(ing) about, from, and with each other to enable effective collaboration and improve health outcomes. IPE is a necessary step in preparing a collaborative practice-ready health workforce that is better prepared to respond to local health needs.</a:t>
            </a:r>
          </a:p>
        </p:txBody>
      </p:sp>
      <p:sp>
        <p:nvSpPr>
          <p:cNvPr id="4" name="Slide Number Placeholder 3"/>
          <p:cNvSpPr>
            <a:spLocks noGrp="1"/>
          </p:cNvSpPr>
          <p:nvPr>
            <p:ph type="sldNum" sz="quarter" idx="5"/>
          </p:nvPr>
        </p:nvSpPr>
        <p:spPr/>
        <p:txBody>
          <a:bodyPr/>
          <a:lstStyle/>
          <a:p>
            <a:fld id="{FF06922F-A05C-4992-BC24-81141404F34E}" type="slidenum">
              <a:rPr lang="en-US" smtClean="0"/>
              <a:t>18</a:t>
            </a:fld>
            <a:endParaRPr lang="en-US"/>
          </a:p>
        </p:txBody>
      </p:sp>
    </p:spTree>
    <p:extLst>
      <p:ext uri="{BB962C8B-B14F-4D97-AF65-F5344CB8AC3E}">
        <p14:creationId xmlns:p14="http://schemas.microsoft.com/office/powerpoint/2010/main" val="416133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on improving the health care system by providing higher quality, low-cost care has intensified the need for providing care through interdisciplinary teams. Research has demonstrated improved patient outcomes associated with interprofessional care.</a:t>
            </a:r>
          </a:p>
        </p:txBody>
      </p:sp>
      <p:sp>
        <p:nvSpPr>
          <p:cNvPr id="4" name="Slide Number Placeholder 3"/>
          <p:cNvSpPr>
            <a:spLocks noGrp="1"/>
          </p:cNvSpPr>
          <p:nvPr>
            <p:ph type="sldNum" sz="quarter" idx="5"/>
          </p:nvPr>
        </p:nvSpPr>
        <p:spPr/>
        <p:txBody>
          <a:bodyPr/>
          <a:lstStyle/>
          <a:p>
            <a:fld id="{FF06922F-A05C-4992-BC24-81141404F34E}" type="slidenum">
              <a:rPr lang="en-US" smtClean="0"/>
              <a:t>19</a:t>
            </a:fld>
            <a:endParaRPr lang="en-US"/>
          </a:p>
        </p:txBody>
      </p:sp>
    </p:spTree>
    <p:extLst>
      <p:ext uri="{BB962C8B-B14F-4D97-AF65-F5344CB8AC3E}">
        <p14:creationId xmlns:p14="http://schemas.microsoft.com/office/powerpoint/2010/main" val="17314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findings suggest that medical students who learn alongside students from a greater number of other health professionals also report having a better understanding of collaborative, interprofessional care of patients, and significantly higher levels of overall satisfaction with their medical training.</a:t>
            </a:r>
          </a:p>
        </p:txBody>
      </p:sp>
      <p:sp>
        <p:nvSpPr>
          <p:cNvPr id="4" name="Slide Number Placeholder 3"/>
          <p:cNvSpPr>
            <a:spLocks noGrp="1"/>
          </p:cNvSpPr>
          <p:nvPr>
            <p:ph type="sldNum" sz="quarter" idx="5"/>
          </p:nvPr>
        </p:nvSpPr>
        <p:spPr/>
        <p:txBody>
          <a:bodyPr/>
          <a:lstStyle/>
          <a:p>
            <a:fld id="{FF06922F-A05C-4992-BC24-81141404F34E}" type="slidenum">
              <a:rPr lang="en-US" smtClean="0"/>
              <a:t>20</a:t>
            </a:fld>
            <a:endParaRPr lang="en-US"/>
          </a:p>
        </p:txBody>
      </p:sp>
    </p:spTree>
    <p:extLst>
      <p:ext uri="{BB962C8B-B14F-4D97-AF65-F5344CB8AC3E}">
        <p14:creationId xmlns:p14="http://schemas.microsoft.com/office/powerpoint/2010/main" val="1848593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IPE, it is important to go beyond students sharing knowledge. Addressing the social determinants of health, addressing health disparities, and providing patient and family centered care are the core elements of IPE.</a:t>
            </a:r>
          </a:p>
        </p:txBody>
      </p:sp>
      <p:sp>
        <p:nvSpPr>
          <p:cNvPr id="4" name="Slide Number Placeholder 3"/>
          <p:cNvSpPr>
            <a:spLocks noGrp="1"/>
          </p:cNvSpPr>
          <p:nvPr>
            <p:ph type="sldNum" sz="quarter" idx="5"/>
          </p:nvPr>
        </p:nvSpPr>
        <p:spPr/>
        <p:txBody>
          <a:bodyPr/>
          <a:lstStyle/>
          <a:p>
            <a:fld id="{FF06922F-A05C-4992-BC24-81141404F34E}" type="slidenum">
              <a:rPr lang="en-US" smtClean="0"/>
              <a:t>21</a:t>
            </a:fld>
            <a:endParaRPr lang="en-US"/>
          </a:p>
        </p:txBody>
      </p:sp>
    </p:spTree>
    <p:extLst>
      <p:ext uri="{BB962C8B-B14F-4D97-AF65-F5344CB8AC3E}">
        <p14:creationId xmlns:p14="http://schemas.microsoft.com/office/powerpoint/2010/main" val="774744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experience  a greater breadth of IPE opportunities, they perceive their medical education to be of higher quality.</a:t>
            </a:r>
          </a:p>
        </p:txBody>
      </p:sp>
      <p:sp>
        <p:nvSpPr>
          <p:cNvPr id="4" name="Slide Number Placeholder 3"/>
          <p:cNvSpPr>
            <a:spLocks noGrp="1"/>
          </p:cNvSpPr>
          <p:nvPr>
            <p:ph type="sldNum" sz="quarter" idx="5"/>
          </p:nvPr>
        </p:nvSpPr>
        <p:spPr/>
        <p:txBody>
          <a:bodyPr/>
          <a:lstStyle/>
          <a:p>
            <a:fld id="{FF06922F-A05C-4992-BC24-81141404F34E}" type="slidenum">
              <a:rPr lang="en-US" smtClean="0"/>
              <a:t>22</a:t>
            </a:fld>
            <a:endParaRPr lang="en-US"/>
          </a:p>
        </p:txBody>
      </p:sp>
    </p:spTree>
    <p:extLst>
      <p:ext uri="{BB962C8B-B14F-4D97-AF65-F5344CB8AC3E}">
        <p14:creationId xmlns:p14="http://schemas.microsoft.com/office/powerpoint/2010/main" val="240791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23</a:t>
            </a:fld>
            <a:endParaRPr lang="en-US"/>
          </a:p>
        </p:txBody>
      </p:sp>
    </p:spTree>
    <p:extLst>
      <p:ext uri="{BB962C8B-B14F-4D97-AF65-F5344CB8AC3E}">
        <p14:creationId xmlns:p14="http://schemas.microsoft.com/office/powerpoint/2010/main" val="387330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ACHE Programs are represented.</a:t>
            </a:r>
          </a:p>
        </p:txBody>
      </p:sp>
      <p:sp>
        <p:nvSpPr>
          <p:cNvPr id="4" name="Slide Number Placeholder 3"/>
          <p:cNvSpPr>
            <a:spLocks noGrp="1"/>
          </p:cNvSpPr>
          <p:nvPr>
            <p:ph type="sldNum" sz="quarter" idx="5"/>
          </p:nvPr>
        </p:nvSpPr>
        <p:spPr/>
        <p:txBody>
          <a:bodyPr/>
          <a:lstStyle/>
          <a:p>
            <a:fld id="{FF06922F-A05C-4992-BC24-81141404F34E}" type="slidenum">
              <a:rPr lang="en-US" smtClean="0"/>
              <a:t>24</a:t>
            </a:fld>
            <a:endParaRPr lang="en-US"/>
          </a:p>
        </p:txBody>
      </p:sp>
    </p:spTree>
    <p:extLst>
      <p:ext uri="{BB962C8B-B14F-4D97-AF65-F5344CB8AC3E}">
        <p14:creationId xmlns:p14="http://schemas.microsoft.com/office/powerpoint/2010/main" val="2824944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ACHE programs need IPE for accreditation.</a:t>
            </a:r>
          </a:p>
        </p:txBody>
      </p:sp>
      <p:sp>
        <p:nvSpPr>
          <p:cNvPr id="4" name="Slide Number Placeholder 3"/>
          <p:cNvSpPr>
            <a:spLocks noGrp="1"/>
          </p:cNvSpPr>
          <p:nvPr>
            <p:ph type="sldNum" sz="quarter" idx="5"/>
          </p:nvPr>
        </p:nvSpPr>
        <p:spPr/>
        <p:txBody>
          <a:bodyPr/>
          <a:lstStyle/>
          <a:p>
            <a:fld id="{FF06922F-A05C-4992-BC24-81141404F34E}" type="slidenum">
              <a:rPr lang="en-US" smtClean="0"/>
              <a:t>25</a:t>
            </a:fld>
            <a:endParaRPr lang="en-US"/>
          </a:p>
        </p:txBody>
      </p:sp>
    </p:spTree>
    <p:extLst>
      <p:ext uri="{BB962C8B-B14F-4D97-AF65-F5344CB8AC3E}">
        <p14:creationId xmlns:p14="http://schemas.microsoft.com/office/powerpoint/2010/main" val="1798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2</a:t>
            </a:fld>
            <a:endParaRPr lang="en-US"/>
          </a:p>
        </p:txBody>
      </p:sp>
    </p:spTree>
    <p:extLst>
      <p:ext uri="{BB962C8B-B14F-4D97-AF65-F5344CB8AC3E}">
        <p14:creationId xmlns:p14="http://schemas.microsoft.com/office/powerpoint/2010/main" val="145352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IPE activities are designed to address the general competencies, we can discuss examples</a:t>
            </a:r>
            <a:r>
              <a:rPr lang="en-US" baseline="0" dirty="0"/>
              <a:t> </a:t>
            </a:r>
            <a:endParaRPr lang="en-US" dirty="0"/>
          </a:p>
        </p:txBody>
      </p:sp>
      <p:sp>
        <p:nvSpPr>
          <p:cNvPr id="4" name="Slide Number Placeholder 3"/>
          <p:cNvSpPr>
            <a:spLocks noGrp="1"/>
          </p:cNvSpPr>
          <p:nvPr>
            <p:ph type="sldNum" sz="quarter" idx="10"/>
          </p:nvPr>
        </p:nvSpPr>
        <p:spPr/>
        <p:txBody>
          <a:bodyPr/>
          <a:lstStyle/>
          <a:p>
            <a:fld id="{FF06922F-A05C-4992-BC24-81141404F34E}" type="slidenum">
              <a:rPr lang="en-US" smtClean="0"/>
              <a:t>26</a:t>
            </a:fld>
            <a:endParaRPr lang="en-US"/>
          </a:p>
        </p:txBody>
      </p:sp>
    </p:spTree>
    <p:extLst>
      <p:ext uri="{BB962C8B-B14F-4D97-AF65-F5344CB8AC3E}">
        <p14:creationId xmlns:p14="http://schemas.microsoft.com/office/powerpoint/2010/main" val="2925939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p:txBody>
      </p:sp>
      <p:sp>
        <p:nvSpPr>
          <p:cNvPr id="4" name="Slide Number Placeholder 3"/>
          <p:cNvSpPr>
            <a:spLocks noGrp="1"/>
          </p:cNvSpPr>
          <p:nvPr>
            <p:ph type="sldNum" sz="quarter" idx="5"/>
          </p:nvPr>
        </p:nvSpPr>
        <p:spPr/>
        <p:txBody>
          <a:bodyPr/>
          <a:lstStyle/>
          <a:p>
            <a:fld id="{FF06922F-A05C-4992-BC24-81141404F34E}" type="slidenum">
              <a:rPr lang="en-US" smtClean="0"/>
              <a:t>27</a:t>
            </a:fld>
            <a:endParaRPr lang="en-US"/>
          </a:p>
        </p:txBody>
      </p:sp>
    </p:spTree>
    <p:extLst>
      <p:ext uri="{BB962C8B-B14F-4D97-AF65-F5344CB8AC3E}">
        <p14:creationId xmlns:p14="http://schemas.microsoft.com/office/powerpoint/2010/main" val="244629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p>
        </p:txBody>
      </p:sp>
      <p:sp>
        <p:nvSpPr>
          <p:cNvPr id="4" name="Slide Number Placeholder 3"/>
          <p:cNvSpPr>
            <a:spLocks noGrp="1"/>
          </p:cNvSpPr>
          <p:nvPr>
            <p:ph type="sldNum" sz="quarter" idx="5"/>
          </p:nvPr>
        </p:nvSpPr>
        <p:spPr/>
        <p:txBody>
          <a:bodyPr/>
          <a:lstStyle/>
          <a:p>
            <a:fld id="{FF06922F-A05C-4992-BC24-81141404F34E}" type="slidenum">
              <a:rPr lang="en-US" smtClean="0"/>
              <a:t>28</a:t>
            </a:fld>
            <a:endParaRPr lang="en-US"/>
          </a:p>
        </p:txBody>
      </p:sp>
    </p:spTree>
    <p:extLst>
      <p:ext uri="{BB962C8B-B14F-4D97-AF65-F5344CB8AC3E}">
        <p14:creationId xmlns:p14="http://schemas.microsoft.com/office/powerpoint/2010/main" val="906061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a:t>
            </a:r>
          </a:p>
        </p:txBody>
      </p:sp>
      <p:sp>
        <p:nvSpPr>
          <p:cNvPr id="4" name="Slide Number Placeholder 3"/>
          <p:cNvSpPr>
            <a:spLocks noGrp="1"/>
          </p:cNvSpPr>
          <p:nvPr>
            <p:ph type="sldNum" sz="quarter" idx="5"/>
          </p:nvPr>
        </p:nvSpPr>
        <p:spPr/>
        <p:txBody>
          <a:bodyPr/>
          <a:lstStyle/>
          <a:p>
            <a:fld id="{FF06922F-A05C-4992-BC24-81141404F34E}" type="slidenum">
              <a:rPr lang="en-US" smtClean="0"/>
              <a:t>29</a:t>
            </a:fld>
            <a:endParaRPr lang="en-US"/>
          </a:p>
        </p:txBody>
      </p:sp>
    </p:spTree>
    <p:extLst>
      <p:ext uri="{BB962C8B-B14F-4D97-AF65-F5344CB8AC3E}">
        <p14:creationId xmlns:p14="http://schemas.microsoft.com/office/powerpoint/2010/main" val="459378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a:t>
            </a:r>
          </a:p>
        </p:txBody>
      </p:sp>
      <p:sp>
        <p:nvSpPr>
          <p:cNvPr id="4" name="Slide Number Placeholder 3"/>
          <p:cNvSpPr>
            <a:spLocks noGrp="1"/>
          </p:cNvSpPr>
          <p:nvPr>
            <p:ph type="sldNum" sz="quarter" idx="5"/>
          </p:nvPr>
        </p:nvSpPr>
        <p:spPr/>
        <p:txBody>
          <a:bodyPr/>
          <a:lstStyle/>
          <a:p>
            <a:fld id="{FF06922F-A05C-4992-BC24-81141404F34E}" type="slidenum">
              <a:rPr lang="en-US" smtClean="0"/>
              <a:t>30</a:t>
            </a:fld>
            <a:endParaRPr lang="en-US"/>
          </a:p>
        </p:txBody>
      </p:sp>
    </p:spTree>
    <p:extLst>
      <p:ext uri="{BB962C8B-B14F-4D97-AF65-F5344CB8AC3E}">
        <p14:creationId xmlns:p14="http://schemas.microsoft.com/office/powerpoint/2010/main" val="2068131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a:t>
            </a:r>
          </a:p>
        </p:txBody>
      </p:sp>
      <p:sp>
        <p:nvSpPr>
          <p:cNvPr id="4" name="Slide Number Placeholder 3"/>
          <p:cNvSpPr>
            <a:spLocks noGrp="1"/>
          </p:cNvSpPr>
          <p:nvPr>
            <p:ph type="sldNum" sz="quarter" idx="5"/>
          </p:nvPr>
        </p:nvSpPr>
        <p:spPr/>
        <p:txBody>
          <a:bodyPr/>
          <a:lstStyle/>
          <a:p>
            <a:fld id="{FF06922F-A05C-4992-BC24-81141404F34E}" type="slidenum">
              <a:rPr lang="en-US" smtClean="0"/>
              <a:t>31</a:t>
            </a:fld>
            <a:endParaRPr lang="en-US"/>
          </a:p>
        </p:txBody>
      </p:sp>
    </p:spTree>
    <p:extLst>
      <p:ext uri="{BB962C8B-B14F-4D97-AF65-F5344CB8AC3E}">
        <p14:creationId xmlns:p14="http://schemas.microsoft.com/office/powerpoint/2010/main" val="4499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a:t>
            </a:r>
          </a:p>
        </p:txBody>
      </p:sp>
      <p:sp>
        <p:nvSpPr>
          <p:cNvPr id="4" name="Slide Number Placeholder 3"/>
          <p:cNvSpPr>
            <a:spLocks noGrp="1"/>
          </p:cNvSpPr>
          <p:nvPr>
            <p:ph type="sldNum" sz="quarter" idx="5"/>
          </p:nvPr>
        </p:nvSpPr>
        <p:spPr/>
        <p:txBody>
          <a:bodyPr/>
          <a:lstStyle/>
          <a:p>
            <a:fld id="{FF06922F-A05C-4992-BC24-81141404F34E}" type="slidenum">
              <a:rPr lang="en-US" smtClean="0"/>
              <a:t>32</a:t>
            </a:fld>
            <a:endParaRPr lang="en-US"/>
          </a:p>
        </p:txBody>
      </p:sp>
    </p:spTree>
    <p:extLst>
      <p:ext uri="{BB962C8B-B14F-4D97-AF65-F5344CB8AC3E}">
        <p14:creationId xmlns:p14="http://schemas.microsoft.com/office/powerpoint/2010/main" val="1334973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a:t>
            </a:r>
          </a:p>
        </p:txBody>
      </p:sp>
      <p:sp>
        <p:nvSpPr>
          <p:cNvPr id="4" name="Slide Number Placeholder 3"/>
          <p:cNvSpPr>
            <a:spLocks noGrp="1"/>
          </p:cNvSpPr>
          <p:nvPr>
            <p:ph type="sldNum" sz="quarter" idx="5"/>
          </p:nvPr>
        </p:nvSpPr>
        <p:spPr/>
        <p:txBody>
          <a:bodyPr/>
          <a:lstStyle/>
          <a:p>
            <a:fld id="{FF06922F-A05C-4992-BC24-81141404F34E}" type="slidenum">
              <a:rPr lang="en-US" smtClean="0"/>
              <a:t>33</a:t>
            </a:fld>
            <a:endParaRPr lang="en-US"/>
          </a:p>
        </p:txBody>
      </p:sp>
    </p:spTree>
    <p:extLst>
      <p:ext uri="{BB962C8B-B14F-4D97-AF65-F5344CB8AC3E}">
        <p14:creationId xmlns:p14="http://schemas.microsoft.com/office/powerpoint/2010/main" val="1118442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34</a:t>
            </a:fld>
            <a:endParaRPr lang="en-US"/>
          </a:p>
        </p:txBody>
      </p:sp>
    </p:spTree>
    <p:extLst>
      <p:ext uri="{BB962C8B-B14F-4D97-AF65-F5344CB8AC3E}">
        <p14:creationId xmlns:p14="http://schemas.microsoft.com/office/powerpoint/2010/main" val="3193469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35</a:t>
            </a:fld>
            <a:endParaRPr lang="en-US"/>
          </a:p>
        </p:txBody>
      </p:sp>
    </p:spTree>
    <p:extLst>
      <p:ext uri="{BB962C8B-B14F-4D97-AF65-F5344CB8AC3E}">
        <p14:creationId xmlns:p14="http://schemas.microsoft.com/office/powerpoint/2010/main" val="303509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6</a:t>
            </a:fld>
            <a:endParaRPr lang="en-US"/>
          </a:p>
        </p:txBody>
      </p:sp>
    </p:spTree>
    <p:extLst>
      <p:ext uri="{BB962C8B-B14F-4D97-AF65-F5344CB8AC3E}">
        <p14:creationId xmlns:p14="http://schemas.microsoft.com/office/powerpoint/2010/main" val="50586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36</a:t>
            </a:fld>
            <a:endParaRPr lang="en-US"/>
          </a:p>
        </p:txBody>
      </p:sp>
    </p:spTree>
    <p:extLst>
      <p:ext uri="{BB962C8B-B14F-4D97-AF65-F5344CB8AC3E}">
        <p14:creationId xmlns:p14="http://schemas.microsoft.com/office/powerpoint/2010/main" val="2818961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37</a:t>
            </a:fld>
            <a:endParaRPr lang="en-US"/>
          </a:p>
        </p:txBody>
      </p:sp>
    </p:spTree>
    <p:extLst>
      <p:ext uri="{BB962C8B-B14F-4D97-AF65-F5344CB8AC3E}">
        <p14:creationId xmlns:p14="http://schemas.microsoft.com/office/powerpoint/2010/main" val="3545598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38</a:t>
            </a:fld>
            <a:endParaRPr lang="en-US"/>
          </a:p>
        </p:txBody>
      </p:sp>
    </p:spTree>
    <p:extLst>
      <p:ext uri="{BB962C8B-B14F-4D97-AF65-F5344CB8AC3E}">
        <p14:creationId xmlns:p14="http://schemas.microsoft.com/office/powerpoint/2010/main" val="297826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39</a:t>
            </a:fld>
            <a:endParaRPr lang="en-US"/>
          </a:p>
        </p:txBody>
      </p:sp>
    </p:spTree>
    <p:extLst>
      <p:ext uri="{BB962C8B-B14F-4D97-AF65-F5344CB8AC3E}">
        <p14:creationId xmlns:p14="http://schemas.microsoft.com/office/powerpoint/2010/main" val="107217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40</a:t>
            </a:fld>
            <a:endParaRPr lang="en-US"/>
          </a:p>
        </p:txBody>
      </p:sp>
    </p:spTree>
    <p:extLst>
      <p:ext uri="{BB962C8B-B14F-4D97-AF65-F5344CB8AC3E}">
        <p14:creationId xmlns:p14="http://schemas.microsoft.com/office/powerpoint/2010/main" val="1650932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Happiness    Frustration    Sadness    Pride?</a:t>
            </a:r>
          </a:p>
          <a:p>
            <a:r>
              <a:rPr lang="en-US" dirty="0"/>
              <a:t>If the question arises regarding different versions/rules, acknowledge it but move on</a:t>
            </a:r>
          </a:p>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41</a:t>
            </a:fld>
            <a:endParaRPr lang="en-US"/>
          </a:p>
        </p:txBody>
      </p:sp>
    </p:spTree>
    <p:extLst>
      <p:ext uri="{BB962C8B-B14F-4D97-AF65-F5344CB8AC3E}">
        <p14:creationId xmlns:p14="http://schemas.microsoft.com/office/powerpoint/2010/main" val="2438343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learning the rules correctly</a:t>
            </a:r>
          </a:p>
          <a:p>
            <a:r>
              <a:rPr lang="en-US" dirty="0"/>
              <a:t>Not very good at cards</a:t>
            </a:r>
          </a:p>
          <a:p>
            <a:r>
              <a:rPr lang="en-US" dirty="0"/>
              <a:t>Cheating</a:t>
            </a:r>
          </a:p>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42</a:t>
            </a:fld>
            <a:endParaRPr lang="en-US"/>
          </a:p>
        </p:txBody>
      </p:sp>
    </p:spTree>
    <p:extLst>
      <p:ext uri="{BB962C8B-B14F-4D97-AF65-F5344CB8AC3E}">
        <p14:creationId xmlns:p14="http://schemas.microsoft.com/office/powerpoint/2010/main" val="291689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2, 3w/Lift”  vs “1, 2, 3” then Lift</a:t>
            </a:r>
          </a:p>
        </p:txBody>
      </p:sp>
      <p:sp>
        <p:nvSpPr>
          <p:cNvPr id="4" name="Slide Number Placeholder 3"/>
          <p:cNvSpPr>
            <a:spLocks noGrp="1"/>
          </p:cNvSpPr>
          <p:nvPr>
            <p:ph type="sldNum" sz="quarter" idx="5"/>
          </p:nvPr>
        </p:nvSpPr>
        <p:spPr/>
        <p:txBody>
          <a:bodyPr/>
          <a:lstStyle/>
          <a:p>
            <a:fld id="{FF06922F-A05C-4992-BC24-81141404F34E}" type="slidenum">
              <a:rPr lang="en-US" smtClean="0"/>
              <a:t>44</a:t>
            </a:fld>
            <a:endParaRPr lang="en-US"/>
          </a:p>
        </p:txBody>
      </p:sp>
    </p:spTree>
    <p:extLst>
      <p:ext uri="{BB962C8B-B14F-4D97-AF65-F5344CB8AC3E}">
        <p14:creationId xmlns:p14="http://schemas.microsoft.com/office/powerpoint/2010/main" val="2828273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Monopoly: Written rules that come with the game…Unspoken rules that have become very common: </a:t>
            </a:r>
          </a:p>
          <a:p>
            <a:pPr marL="228600" indent="-228600">
              <a:buAutoNum type="arabicPeriod"/>
            </a:pPr>
            <a:r>
              <a:rPr lang="en-US" dirty="0"/>
              <a:t>Land right on Go collect $400</a:t>
            </a:r>
          </a:p>
          <a:p>
            <a:pPr marL="228600" indent="-228600">
              <a:buAutoNum type="arabicPeriod"/>
            </a:pPr>
            <a:r>
              <a:rPr lang="en-US" dirty="0"/>
              <a:t>Free Parking pays well as some put fines &amp; taxes there.</a:t>
            </a:r>
          </a:p>
          <a:p>
            <a:pPr marL="228600" indent="-228600">
              <a:buAutoNum type="arabicPeriod"/>
            </a:pPr>
            <a:r>
              <a:rPr lang="en-US" dirty="0"/>
              <a:t>Players can’t collect rent while they are still in jail, which makes jail painful.</a:t>
            </a:r>
          </a:p>
          <a:p>
            <a:pPr marL="228600" indent="-228600">
              <a:buAutoNum type="arabicPeriod"/>
            </a:pPr>
            <a:r>
              <a:rPr lang="en-US" dirty="0"/>
              <a:t>4. Snake eyes pays $500</a:t>
            </a:r>
          </a:p>
        </p:txBody>
      </p:sp>
      <p:sp>
        <p:nvSpPr>
          <p:cNvPr id="4" name="Slide Number Placeholder 3"/>
          <p:cNvSpPr>
            <a:spLocks noGrp="1"/>
          </p:cNvSpPr>
          <p:nvPr>
            <p:ph type="sldNum" sz="quarter" idx="5"/>
          </p:nvPr>
        </p:nvSpPr>
        <p:spPr/>
        <p:txBody>
          <a:bodyPr/>
          <a:lstStyle/>
          <a:p>
            <a:fld id="{FF06922F-A05C-4992-BC24-81141404F34E}" type="slidenum">
              <a:rPr lang="en-US" smtClean="0"/>
              <a:t>45</a:t>
            </a:fld>
            <a:endParaRPr lang="en-US"/>
          </a:p>
        </p:txBody>
      </p:sp>
    </p:spTree>
    <p:extLst>
      <p:ext uri="{BB962C8B-B14F-4D97-AF65-F5344CB8AC3E}">
        <p14:creationId xmlns:p14="http://schemas.microsoft.com/office/powerpoint/2010/main" val="246191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 contact	Smile	Stop/Wait	Breathe</a:t>
            </a:r>
          </a:p>
        </p:txBody>
      </p:sp>
      <p:sp>
        <p:nvSpPr>
          <p:cNvPr id="4" name="Slide Number Placeholder 3"/>
          <p:cNvSpPr>
            <a:spLocks noGrp="1"/>
          </p:cNvSpPr>
          <p:nvPr>
            <p:ph type="sldNum" sz="quarter" idx="5"/>
          </p:nvPr>
        </p:nvSpPr>
        <p:spPr/>
        <p:txBody>
          <a:bodyPr/>
          <a:lstStyle/>
          <a:p>
            <a:fld id="{FF06922F-A05C-4992-BC24-81141404F34E}" type="slidenum">
              <a:rPr lang="en-US" smtClean="0"/>
              <a:t>46</a:t>
            </a:fld>
            <a:endParaRPr lang="en-US"/>
          </a:p>
        </p:txBody>
      </p:sp>
    </p:spTree>
    <p:extLst>
      <p:ext uri="{BB962C8B-B14F-4D97-AF65-F5344CB8AC3E}">
        <p14:creationId xmlns:p14="http://schemas.microsoft.com/office/powerpoint/2010/main" val="426610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10</a:t>
            </a:fld>
            <a:endParaRPr lang="en-US"/>
          </a:p>
        </p:txBody>
      </p:sp>
    </p:spTree>
    <p:extLst>
      <p:ext uri="{BB962C8B-B14F-4D97-AF65-F5344CB8AC3E}">
        <p14:creationId xmlns:p14="http://schemas.microsoft.com/office/powerpoint/2010/main" val="1220155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47</a:t>
            </a:fld>
            <a:endParaRPr lang="en-US"/>
          </a:p>
        </p:txBody>
      </p:sp>
    </p:spTree>
    <p:extLst>
      <p:ext uri="{BB962C8B-B14F-4D97-AF65-F5344CB8AC3E}">
        <p14:creationId xmlns:p14="http://schemas.microsoft.com/office/powerpoint/2010/main" val="3351702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48</a:t>
            </a:fld>
            <a:endParaRPr lang="en-US"/>
          </a:p>
        </p:txBody>
      </p:sp>
    </p:spTree>
    <p:extLst>
      <p:ext uri="{BB962C8B-B14F-4D97-AF65-F5344CB8AC3E}">
        <p14:creationId xmlns:p14="http://schemas.microsoft.com/office/powerpoint/2010/main" val="1739100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49</a:t>
            </a:fld>
            <a:endParaRPr lang="en-US"/>
          </a:p>
        </p:txBody>
      </p:sp>
    </p:spTree>
    <p:extLst>
      <p:ext uri="{BB962C8B-B14F-4D97-AF65-F5344CB8AC3E}">
        <p14:creationId xmlns:p14="http://schemas.microsoft.com/office/powerpoint/2010/main" val="1719405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50</a:t>
            </a:fld>
            <a:endParaRPr lang="en-US"/>
          </a:p>
        </p:txBody>
      </p:sp>
    </p:spTree>
    <p:extLst>
      <p:ext uri="{BB962C8B-B14F-4D97-AF65-F5344CB8AC3E}">
        <p14:creationId xmlns:p14="http://schemas.microsoft.com/office/powerpoint/2010/main" val="2859442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6922F-A05C-4992-BC24-81141404F34E}" type="slidenum">
              <a:rPr lang="en-US" smtClean="0"/>
              <a:t>51</a:t>
            </a:fld>
            <a:endParaRPr lang="en-US"/>
          </a:p>
        </p:txBody>
      </p:sp>
    </p:spTree>
    <p:extLst>
      <p:ext uri="{BB962C8B-B14F-4D97-AF65-F5344CB8AC3E}">
        <p14:creationId xmlns:p14="http://schemas.microsoft.com/office/powerpoint/2010/main" val="213894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6922F-A05C-4992-BC24-81141404F34E}" type="slidenum">
              <a:rPr lang="en-US" smtClean="0"/>
              <a:t>11</a:t>
            </a:fld>
            <a:endParaRPr lang="en-US"/>
          </a:p>
        </p:txBody>
      </p:sp>
    </p:spTree>
    <p:extLst>
      <p:ext uri="{BB962C8B-B14F-4D97-AF65-F5344CB8AC3E}">
        <p14:creationId xmlns:p14="http://schemas.microsoft.com/office/powerpoint/2010/main" val="51743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define and discuss IPE, the origins, competencies and hopefully have time to brainstorm for future events and activities.</a:t>
            </a:r>
          </a:p>
        </p:txBody>
      </p:sp>
      <p:sp>
        <p:nvSpPr>
          <p:cNvPr id="4" name="Slide Number Placeholder 3"/>
          <p:cNvSpPr>
            <a:spLocks noGrp="1"/>
          </p:cNvSpPr>
          <p:nvPr>
            <p:ph type="sldNum" sz="quarter" idx="5"/>
          </p:nvPr>
        </p:nvSpPr>
        <p:spPr/>
        <p:txBody>
          <a:bodyPr/>
          <a:lstStyle/>
          <a:p>
            <a:fld id="{FF06922F-A05C-4992-BC24-81141404F34E}" type="slidenum">
              <a:rPr lang="en-US" smtClean="0"/>
              <a:t>12</a:t>
            </a:fld>
            <a:endParaRPr lang="en-US"/>
          </a:p>
        </p:txBody>
      </p:sp>
    </p:spTree>
    <p:extLst>
      <p:ext uri="{BB962C8B-B14F-4D97-AF65-F5344CB8AC3E}">
        <p14:creationId xmlns:p14="http://schemas.microsoft.com/office/powerpoint/2010/main" val="360088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as SDOH they include your education, socioeconomic status, jobs, access to health care, race, ethnicity, gender, family structure, and the conditions of your neighborhoods and work environment. High rates of COVID – 19 are related to unhealthy SDOH.</a:t>
            </a:r>
          </a:p>
        </p:txBody>
      </p:sp>
      <p:sp>
        <p:nvSpPr>
          <p:cNvPr id="4" name="Slide Number Placeholder 3"/>
          <p:cNvSpPr>
            <a:spLocks noGrp="1"/>
          </p:cNvSpPr>
          <p:nvPr>
            <p:ph type="sldNum" sz="quarter" idx="5"/>
          </p:nvPr>
        </p:nvSpPr>
        <p:spPr/>
        <p:txBody>
          <a:bodyPr/>
          <a:lstStyle/>
          <a:p>
            <a:fld id="{FF06922F-A05C-4992-BC24-81141404F34E}" type="slidenum">
              <a:rPr lang="en-US" smtClean="0"/>
              <a:t>13</a:t>
            </a:fld>
            <a:endParaRPr lang="en-US"/>
          </a:p>
        </p:txBody>
      </p:sp>
    </p:spTree>
    <p:extLst>
      <p:ext uri="{BB962C8B-B14F-4D97-AF65-F5344CB8AC3E}">
        <p14:creationId xmlns:p14="http://schemas.microsoft.com/office/powerpoint/2010/main" val="40976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opportunity to create change in the health care system by the education of our students. IPE is one piece of the complex puzzle. The HNHC patients are very sick and require long-term or extensive care. Best care is a team approach.</a:t>
            </a:r>
          </a:p>
        </p:txBody>
      </p:sp>
      <p:sp>
        <p:nvSpPr>
          <p:cNvPr id="4" name="Slide Number Placeholder 3"/>
          <p:cNvSpPr>
            <a:spLocks noGrp="1"/>
          </p:cNvSpPr>
          <p:nvPr>
            <p:ph type="sldNum" sz="quarter" idx="5"/>
          </p:nvPr>
        </p:nvSpPr>
        <p:spPr/>
        <p:txBody>
          <a:bodyPr/>
          <a:lstStyle/>
          <a:p>
            <a:fld id="{FF06922F-A05C-4992-BC24-81141404F34E}" type="slidenum">
              <a:rPr lang="en-US" smtClean="0"/>
              <a:t>14</a:t>
            </a:fld>
            <a:endParaRPr lang="en-US"/>
          </a:p>
        </p:txBody>
      </p:sp>
    </p:spTree>
    <p:extLst>
      <p:ext uri="{BB962C8B-B14F-4D97-AF65-F5344CB8AC3E}">
        <p14:creationId xmlns:p14="http://schemas.microsoft.com/office/powerpoint/2010/main" val="103182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IPE has never been more relevant than it is today. Amid the pandemic, data show that Black and Latinx Americans are contracting and dying at higher rates than white Americans (Commonwealth Fund, 2020).  Dr. Berwick , is a former Administrator for the Centers for Medicare and Medicaid Services. Prior to that, he was President and CEO of the Institute of Healthcare Improvement a not-for-profit organization. Books: Escape Fire, On Quality, and MORE</a:t>
            </a:r>
          </a:p>
        </p:txBody>
      </p:sp>
      <p:sp>
        <p:nvSpPr>
          <p:cNvPr id="4" name="Slide Number Placeholder 3"/>
          <p:cNvSpPr>
            <a:spLocks noGrp="1"/>
          </p:cNvSpPr>
          <p:nvPr>
            <p:ph type="sldNum" sz="quarter" idx="5"/>
          </p:nvPr>
        </p:nvSpPr>
        <p:spPr/>
        <p:txBody>
          <a:bodyPr/>
          <a:lstStyle/>
          <a:p>
            <a:fld id="{FF06922F-A05C-4992-BC24-81141404F34E}" type="slidenum">
              <a:rPr lang="en-US" smtClean="0"/>
              <a:t>15</a:t>
            </a:fld>
            <a:endParaRPr lang="en-US"/>
          </a:p>
        </p:txBody>
      </p:sp>
    </p:spTree>
    <p:extLst>
      <p:ext uri="{BB962C8B-B14F-4D97-AF65-F5344CB8AC3E}">
        <p14:creationId xmlns:p14="http://schemas.microsoft.com/office/powerpoint/2010/main" val="180357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F8D0-3DD9-4F03-8A7D-DE4B1BAB9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D8E308-1D06-4C1E-BD44-6D6DA5A49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C84DA-D3F1-4BE3-94A7-CAEB39453BF5}"/>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C6AB84C9-B141-4E93-A665-72F05D885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8654E-D715-4CBD-A21C-857FD525FD55}"/>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913867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BF6-5348-4EC3-A579-2B9568C51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2776D-F399-4ECE-86DA-F59B0527D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237FE-B41A-4D49-BBB8-8D1AA8A20236}"/>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A9936668-28AB-41CF-BEA9-02857F6E4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DBA38-E3FA-4376-B5D1-BCD2E26F670B}"/>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1149736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E023-C03C-483D-98E1-0AA5C22998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77A7D-BF90-435F-87CF-0855B0927C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B707B-DE08-4A1D-8E39-9CDD91A6A712}"/>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6CA933BA-2255-4CEF-AC19-10C12339A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74CB2-B9ED-49BF-AAA6-9CD8C142E5D6}"/>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739544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3D9D9-A7FD-4EEB-9B2C-9A11D4237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FF9B7-DC13-4345-9261-8A31AFF79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6E3B6-FBC3-420B-88FA-2766B0AD0A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655130-5D83-48E3-927C-0A3E72E33457}"/>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6" name="Footer Placeholder 5">
            <a:extLst>
              <a:ext uri="{FF2B5EF4-FFF2-40B4-BE49-F238E27FC236}">
                <a16:creationId xmlns:a16="http://schemas.microsoft.com/office/drawing/2014/main" id="{EDF0D0E3-C188-46E5-9A77-3000C350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8FDCA6-0590-4A28-B709-D85EEBBE142F}"/>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1193400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1B0F-E511-468F-B11B-19E72D2E4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CB7402-8BA3-4708-A8F8-6A6FECEF4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7C120-0513-428D-AC85-606D2FCB6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2F5EBC-14BB-47EF-8438-96F9F2DE9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8E6005-854E-494E-ACEC-EE0B817CF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E00FB6-493D-413A-80A9-EA781E5B2FCB}"/>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8" name="Footer Placeholder 7">
            <a:extLst>
              <a:ext uri="{FF2B5EF4-FFF2-40B4-BE49-F238E27FC236}">
                <a16:creationId xmlns:a16="http://schemas.microsoft.com/office/drawing/2014/main" id="{44CDC54B-5382-4E53-938C-C88B97458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94DC20-DF17-4DBB-802F-DF5E7E1D3CA7}"/>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17013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8E05-BD23-4F59-81E3-F6779AE3C4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91A34E-C0B7-491C-A881-2BE4DDC76095}"/>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4" name="Footer Placeholder 3">
            <a:extLst>
              <a:ext uri="{FF2B5EF4-FFF2-40B4-BE49-F238E27FC236}">
                <a16:creationId xmlns:a16="http://schemas.microsoft.com/office/drawing/2014/main" id="{69B13CB4-BAB5-438F-8F2E-22255866E7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78DE1-3D57-4D58-97EC-9263467DB6B3}"/>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719069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027F3E-C199-4ED2-B8E1-99B1404B62D7}"/>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3" name="Footer Placeholder 2">
            <a:extLst>
              <a:ext uri="{FF2B5EF4-FFF2-40B4-BE49-F238E27FC236}">
                <a16:creationId xmlns:a16="http://schemas.microsoft.com/office/drawing/2014/main" id="{A2B16350-081F-4F79-8202-D87A38A4D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807A6F-1CA6-4382-98C4-E87B193BC006}"/>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413920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7D31-F559-4DBC-90E0-E3169AFA9E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91481-9F95-403B-BDB5-3D0FDAD7F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2C9B9-D360-41D3-8CDE-71FACB887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BC63C-61F7-4DBD-8A75-DEEE47FE3738}"/>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6" name="Footer Placeholder 5">
            <a:extLst>
              <a:ext uri="{FF2B5EF4-FFF2-40B4-BE49-F238E27FC236}">
                <a16:creationId xmlns:a16="http://schemas.microsoft.com/office/drawing/2014/main" id="{D4329C88-03A7-41EE-AB0A-E815E9421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4E5E3-7602-4DE9-9103-41558964778B}"/>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49682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EF05-6A54-4DCE-9CA8-5F85BA6F8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50E65-5599-46E2-843E-D929CC4E8C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D5CDC6-B1FE-4DA2-894F-F8ADE7449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F86E0-A03B-46BD-881A-E43B4FB6A953}"/>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6" name="Footer Placeholder 5">
            <a:extLst>
              <a:ext uri="{FF2B5EF4-FFF2-40B4-BE49-F238E27FC236}">
                <a16:creationId xmlns:a16="http://schemas.microsoft.com/office/drawing/2014/main" id="{A4435451-926F-4BDF-9505-45F3C1775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53AB1-4F46-42CC-8BA4-D83B4BC2F680}"/>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698631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1F53-D2D0-47FB-A221-5C98DC02F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CDC65-9EA6-4B71-8DC2-E8CE6814C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14F6C-F226-41F8-A3C0-006713C46DCF}"/>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EED9DA68-467B-42EC-A1B4-103D89976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A8C8E-C479-441A-AB26-251898ABF120}"/>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3699712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880C0-91B6-495D-BD45-BEC093E765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7FB8E-6F9E-43FE-B9B3-4D126A900E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BF79A-CA02-4B02-926A-D94669C148CE}"/>
              </a:ext>
            </a:extLst>
          </p:cNvPr>
          <p:cNvSpPr>
            <a:spLocks noGrp="1"/>
          </p:cNvSpPr>
          <p:nvPr>
            <p:ph type="dt" sz="half" idx="10"/>
          </p:nvPr>
        </p:nvSpPr>
        <p:spPr/>
        <p:txBody>
          <a:body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BBF8092D-11D4-4721-9676-94A414391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7AAE1-8E38-4EA5-88BC-701A919A89C9}"/>
              </a:ext>
            </a:extLst>
          </p:cNvPr>
          <p:cNvSpPr>
            <a:spLocks noGrp="1"/>
          </p:cNvSpPr>
          <p:nvPr>
            <p:ph type="sldNum" sz="quarter" idx="12"/>
          </p:nvPr>
        </p:nvSpPr>
        <p:spPr/>
        <p:txBody>
          <a:bodyPr/>
          <a:lstStyle/>
          <a:p>
            <a:fld id="{BDB9FFBB-59C3-461F-BE18-73C61056931F}" type="slidenum">
              <a:rPr lang="en-US" smtClean="0"/>
              <a:t>‹#›</a:t>
            </a:fld>
            <a:endParaRPr lang="en-US"/>
          </a:p>
        </p:txBody>
      </p:sp>
    </p:spTree>
    <p:extLst>
      <p:ext uri="{BB962C8B-B14F-4D97-AF65-F5344CB8AC3E}">
        <p14:creationId xmlns:p14="http://schemas.microsoft.com/office/powerpoint/2010/main" val="139566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7/16/2020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7/16/2020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7/16/2020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1A6BF1-7935-402C-8304-08784D54D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68E312-4522-4964-B1BB-04278B2D4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28670-B05E-42C7-9A63-75CFEAF02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68413-7A85-4CD9-B911-3E2C47C368C7}" type="datetimeFigureOut">
              <a:rPr lang="en-US" smtClean="0"/>
              <a:t>7/16/2020</a:t>
            </a:fld>
            <a:endParaRPr lang="en-US"/>
          </a:p>
        </p:txBody>
      </p:sp>
      <p:sp>
        <p:nvSpPr>
          <p:cNvPr id="5" name="Footer Placeholder 4">
            <a:extLst>
              <a:ext uri="{FF2B5EF4-FFF2-40B4-BE49-F238E27FC236}">
                <a16:creationId xmlns:a16="http://schemas.microsoft.com/office/drawing/2014/main" id="{50EAE528-8100-4BD7-A253-F9A120944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8E4FC4-340A-45DA-B1C2-8A02F880D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9FFBB-59C3-461F-BE18-73C61056931F}" type="slidenum">
              <a:rPr lang="en-US" smtClean="0"/>
              <a:t>‹#›</a:t>
            </a:fld>
            <a:endParaRPr lang="en-US"/>
          </a:p>
        </p:txBody>
      </p:sp>
    </p:spTree>
    <p:extLst>
      <p:ext uri="{BB962C8B-B14F-4D97-AF65-F5344CB8AC3E}">
        <p14:creationId xmlns:p14="http://schemas.microsoft.com/office/powerpoint/2010/main" val="1995405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mmonwealthfund.org/publications/newsletter-article/new-national-scorecard-health-system-performance-us-gets-only-6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oogle.com/search?q=what+is+interprofessional+education&amp;client=firefo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ted.com/talks/atul_gawande_how_do_we_heal_medicine?language=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cDDWvj_q-o8"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cDDWvj_q-o8"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ommonwealthfund.org/publications/newsletter-article/new-national-scorecard-health-system-performance-us-gets-only-6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pixabay.com/en/chaos-regulation-chaos-theory-485497/"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54F018BA-B468-4620-80E3-2EDEA5115F5C}"/>
              </a:ext>
            </a:extLst>
          </p:cNvPr>
          <p:cNvPicPr>
            <a:picLocks noChangeAspect="1"/>
          </p:cNvPicPr>
          <p:nvPr/>
        </p:nvPicPr>
        <p:blipFill>
          <a:blip r:embed="rId3"/>
          <a:stretch>
            <a:fillRect/>
          </a:stretch>
        </p:blipFill>
        <p:spPr>
          <a:xfrm>
            <a:off x="5531861" y="904405"/>
            <a:ext cx="5844503" cy="3775181"/>
          </a:xfrm>
          <a:prstGeom prst="rect">
            <a:avLst/>
          </a:prstGeom>
        </p:spPr>
      </p:pic>
      <p:sp>
        <p:nvSpPr>
          <p:cNvPr id="24" name="TextBox 23">
            <a:extLst>
              <a:ext uri="{FF2B5EF4-FFF2-40B4-BE49-F238E27FC236}">
                <a16:creationId xmlns:a16="http://schemas.microsoft.com/office/drawing/2014/main" id="{F282D957-85CA-4C38-8BE2-C447C8CD115D}"/>
              </a:ext>
            </a:extLst>
          </p:cNvPr>
          <p:cNvSpPr txBox="1"/>
          <p:nvPr/>
        </p:nvSpPr>
        <p:spPr>
          <a:xfrm>
            <a:off x="338985" y="1151837"/>
            <a:ext cx="4789052" cy="4278094"/>
          </a:xfrm>
          <a:prstGeom prst="rect">
            <a:avLst/>
          </a:prstGeom>
          <a:noFill/>
        </p:spPr>
        <p:txBody>
          <a:bodyPr wrap="square">
            <a:spAutoFit/>
          </a:bodyPr>
          <a:lstStyle/>
          <a:p>
            <a:r>
              <a:rPr lang="en-US" sz="4000" b="1" i="1" kern="1200" dirty="0">
                <a:solidFill>
                  <a:srgbClr val="FFFFFF"/>
                </a:solidFill>
                <a:latin typeface="Helvetica" panose="020B0604020202020204" pitchFamily="34" charset="0"/>
                <a:cs typeface="Helvetica" panose="020B0604020202020204" pitchFamily="34" charset="0"/>
              </a:rPr>
              <a:t>Are we ready for interprofessional education?</a:t>
            </a:r>
          </a:p>
          <a:p>
            <a:endParaRPr lang="en-US" sz="4000" b="1" i="1" kern="1200" dirty="0">
              <a:solidFill>
                <a:srgbClr val="FFFFFF"/>
              </a:solidFill>
              <a:latin typeface="Helvetica" panose="020B0604020202020204" pitchFamily="34" charset="0"/>
              <a:cs typeface="Helvetica" panose="020B0604020202020204" pitchFamily="34" charset="0"/>
            </a:endParaRPr>
          </a:p>
          <a:p>
            <a:r>
              <a:rPr lang="en-US" sz="4000" b="1" i="1" dirty="0">
                <a:solidFill>
                  <a:srgbClr val="FFFFFF"/>
                </a:solidFill>
                <a:latin typeface="Helvetica" panose="020B0604020202020204" pitchFamily="34" charset="0"/>
                <a:cs typeface="Helvetica" panose="020B0604020202020204" pitchFamily="34" charset="0"/>
              </a:rPr>
              <a:t>Of course we are!!</a:t>
            </a:r>
            <a:endParaRPr lang="en-US" sz="4000" b="1" i="1" kern="1200" dirty="0">
              <a:solidFill>
                <a:srgbClr val="FFFFFF"/>
              </a:solidFill>
              <a:latin typeface="Helvetica" panose="020B0604020202020204" pitchFamily="34" charset="0"/>
              <a:cs typeface="Helvetica" panose="020B0604020202020204" pitchFamily="34" charset="0"/>
            </a:endParaRPr>
          </a:p>
          <a:p>
            <a:endParaRPr lang="en-US" sz="4000" b="1" i="1" dirty="0">
              <a:solidFill>
                <a:srgbClr val="FFFFFF"/>
              </a:solidFill>
              <a:latin typeface="Helvetica" panose="020B0604020202020204" pitchFamily="34" charset="0"/>
              <a:cs typeface="Helvetica" panose="020B0604020202020204" pitchFamily="34" charset="0"/>
            </a:endParaRPr>
          </a:p>
          <a:p>
            <a:endParaRPr lang="en-US" sz="3200" dirty="0"/>
          </a:p>
        </p:txBody>
      </p:sp>
      <p:sp>
        <p:nvSpPr>
          <p:cNvPr id="10" name="TextBox 9">
            <a:extLst>
              <a:ext uri="{FF2B5EF4-FFF2-40B4-BE49-F238E27FC236}">
                <a16:creationId xmlns:a16="http://schemas.microsoft.com/office/drawing/2014/main" id="{9006735E-968B-4F2B-B538-80DBA58EEFCC}"/>
              </a:ext>
            </a:extLst>
          </p:cNvPr>
          <p:cNvSpPr txBox="1"/>
          <p:nvPr/>
        </p:nvSpPr>
        <p:spPr>
          <a:xfrm>
            <a:off x="5416537" y="5583991"/>
            <a:ext cx="6804189" cy="1200329"/>
          </a:xfrm>
          <a:prstGeom prst="rect">
            <a:avLst/>
          </a:prstGeom>
          <a:noFill/>
        </p:spPr>
        <p:txBody>
          <a:bodyPr wrap="square">
            <a:spAutoFit/>
          </a:bodyPr>
          <a:lstStyle/>
          <a:p>
            <a:r>
              <a:rPr lang="en-US" sz="2400" dirty="0"/>
              <a:t>Tracey Zeiner, OTD, OTR/L</a:t>
            </a:r>
          </a:p>
          <a:p>
            <a:r>
              <a:rPr lang="en-US" sz="2400" dirty="0"/>
              <a:t>Assistant Professor - School of Occupational Therapy</a:t>
            </a:r>
          </a:p>
          <a:p>
            <a:r>
              <a:rPr lang="en-US" sz="2400" dirty="0"/>
              <a:t>Arkansas Colleges of Health Education</a:t>
            </a:r>
          </a:p>
        </p:txBody>
      </p:sp>
      <p:sp>
        <p:nvSpPr>
          <p:cNvPr id="12" name="TextBox 11">
            <a:extLst>
              <a:ext uri="{FF2B5EF4-FFF2-40B4-BE49-F238E27FC236}">
                <a16:creationId xmlns:a16="http://schemas.microsoft.com/office/drawing/2014/main" id="{C23F2020-2CA0-43F4-ADFC-4ED75C8C320F}"/>
              </a:ext>
            </a:extLst>
          </p:cNvPr>
          <p:cNvSpPr txBox="1"/>
          <p:nvPr/>
        </p:nvSpPr>
        <p:spPr>
          <a:xfrm>
            <a:off x="136663" y="5538168"/>
            <a:ext cx="5193696" cy="1200329"/>
          </a:xfrm>
          <a:prstGeom prst="rect">
            <a:avLst/>
          </a:prstGeom>
          <a:noFill/>
        </p:spPr>
        <p:txBody>
          <a:bodyPr wrap="square">
            <a:spAutoFit/>
          </a:bodyPr>
          <a:lstStyle/>
          <a:p>
            <a:r>
              <a:rPr lang="en-US" sz="2400" dirty="0"/>
              <a:t>Melissa Efurd, Ed.D</a:t>
            </a:r>
          </a:p>
          <a:p>
            <a:r>
              <a:rPr lang="en-US" sz="2400" dirty="0"/>
              <a:t>Associate Dean of Academic Affairs</a:t>
            </a:r>
          </a:p>
          <a:p>
            <a:r>
              <a:rPr lang="en-US" sz="2400" dirty="0"/>
              <a:t>Arkansas Colleges of Health Education</a:t>
            </a:r>
          </a:p>
        </p:txBody>
      </p:sp>
    </p:spTree>
    <p:extLst>
      <p:ext uri="{BB962C8B-B14F-4D97-AF65-F5344CB8AC3E}">
        <p14:creationId xmlns:p14="http://schemas.microsoft.com/office/powerpoint/2010/main" val="27330125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EC7AA7E-81E8-4755-AC3D-2CE40312D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B956FD-3E35-4658-9C8B-3A48FD2DB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965278" y="668740"/>
            <a:ext cx="7574507" cy="3330055"/>
          </a:xfrm>
        </p:spPr>
        <p:txBody>
          <a:bodyPr anchor="t">
            <a:normAutofit/>
          </a:bodyPr>
          <a:lstStyle/>
          <a:p>
            <a:r>
              <a:rPr lang="en-US" sz="4000">
                <a:solidFill>
                  <a:srgbClr val="FFFFFF"/>
                </a:solidFill>
              </a:rPr>
              <a:t>IPE Overview</a:t>
            </a:r>
          </a:p>
        </p:txBody>
      </p:sp>
      <p:sp>
        <p:nvSpPr>
          <p:cNvPr id="12" name="Rectangle 11">
            <a:extLst>
              <a:ext uri="{FF2B5EF4-FFF2-40B4-BE49-F238E27FC236}">
                <a16:creationId xmlns:a16="http://schemas.microsoft.com/office/drawing/2014/main" id="{A1BC678D-D15E-4FC5-8CBF-5308E841A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1965278" y="4462818"/>
            <a:ext cx="7574507" cy="1640983"/>
          </a:xfrm>
        </p:spPr>
        <p:txBody>
          <a:bodyPr anchor="t">
            <a:normAutofit fontScale="92500" lnSpcReduction="10000"/>
          </a:bodyPr>
          <a:lstStyle/>
          <a:p>
            <a:pPr>
              <a:lnSpc>
                <a:spcPct val="90000"/>
              </a:lnSpc>
            </a:pPr>
            <a:r>
              <a:rPr lang="en-US" sz="3300" cap="none" dirty="0">
                <a:solidFill>
                  <a:schemeClr val="accent4">
                    <a:lumMod val="50000"/>
                  </a:schemeClr>
                </a:solidFill>
              </a:rPr>
              <a:t>Melissa Efurd, Ed.D</a:t>
            </a:r>
          </a:p>
          <a:p>
            <a:pPr>
              <a:lnSpc>
                <a:spcPct val="90000"/>
              </a:lnSpc>
            </a:pPr>
            <a:r>
              <a:rPr lang="en-US" sz="3300" cap="none" dirty="0">
                <a:solidFill>
                  <a:schemeClr val="accent4">
                    <a:lumMod val="50000"/>
                  </a:schemeClr>
                </a:solidFill>
              </a:rPr>
              <a:t>Associate Dean of Academic Affairs</a:t>
            </a:r>
          </a:p>
          <a:p>
            <a:pPr>
              <a:lnSpc>
                <a:spcPct val="90000"/>
              </a:lnSpc>
            </a:pPr>
            <a:r>
              <a:rPr lang="en-US" sz="3300" cap="none" dirty="0">
                <a:solidFill>
                  <a:schemeClr val="accent4">
                    <a:lumMod val="50000"/>
                  </a:schemeClr>
                </a:solidFill>
              </a:rPr>
              <a:t>Arkansas Colleges of Health Education</a:t>
            </a:r>
          </a:p>
        </p:txBody>
      </p:sp>
      <p:sp>
        <p:nvSpPr>
          <p:cNvPr id="14" name="Rectangle 13">
            <a:extLst>
              <a:ext uri="{FF2B5EF4-FFF2-40B4-BE49-F238E27FC236}">
                <a16:creationId xmlns:a16="http://schemas.microsoft.com/office/drawing/2014/main" id="{ED188C2F-B457-4F86-B4B4-79703666D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3EC127F3-0BE2-4CAB-8A05-4472168E503D}"/>
              </a:ext>
            </a:extLst>
          </p:cNvPr>
          <p:cNvPicPr>
            <a:picLocks noChangeAspect="1"/>
          </p:cNvPicPr>
          <p:nvPr/>
        </p:nvPicPr>
        <p:blipFill>
          <a:blip r:embed="rId3"/>
          <a:stretch>
            <a:fillRect/>
          </a:stretch>
        </p:blipFill>
        <p:spPr>
          <a:xfrm>
            <a:off x="6353680" y="662276"/>
            <a:ext cx="5171100" cy="3342981"/>
          </a:xfrm>
          <a:prstGeom prst="rect">
            <a:avLst/>
          </a:prstGeom>
        </p:spPr>
      </p:pic>
    </p:spTree>
    <p:extLst>
      <p:ext uri="{BB962C8B-B14F-4D97-AF65-F5344CB8AC3E}">
        <p14:creationId xmlns:p14="http://schemas.microsoft.com/office/powerpoint/2010/main" val="186471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IPE Overview</a:t>
            </a:r>
          </a:p>
        </p:txBody>
      </p:sp>
      <p:sp>
        <p:nvSpPr>
          <p:cNvPr id="3" name="Subtitle 2"/>
          <p:cNvSpPr>
            <a:spLocks noGrp="1"/>
          </p:cNvSpPr>
          <p:nvPr>
            <p:ph type="subTitle" idx="1"/>
          </p:nvPr>
        </p:nvSpPr>
        <p:spPr/>
        <p:txBody>
          <a:bodyPr>
            <a:normAutofit lnSpcReduction="10000"/>
          </a:bodyPr>
          <a:lstStyle/>
          <a:p>
            <a:br>
              <a:rPr lang="en-US" sz="1800" dirty="0">
                <a:solidFill>
                  <a:srgbClr val="202020"/>
                </a:solidFill>
                <a:effectLst/>
                <a:latin typeface="Verdana" panose="020B0604030504040204" pitchFamily="34" charset="0"/>
                <a:ea typeface="Times New Roman" panose="02020603050405020304" pitchFamily="18" charset="0"/>
                <a:cs typeface="Helvetica" panose="020B0604020202020204" pitchFamily="34" charset="0"/>
              </a:rPr>
            </a:br>
            <a:endParaRPr lang="en-US" dirty="0"/>
          </a:p>
        </p:txBody>
      </p:sp>
      <p:sp>
        <p:nvSpPr>
          <p:cNvPr id="5" name="TextBox 4">
            <a:extLst>
              <a:ext uri="{FF2B5EF4-FFF2-40B4-BE49-F238E27FC236}">
                <a16:creationId xmlns:a16="http://schemas.microsoft.com/office/drawing/2014/main" id="{CF56E9A8-1F7F-40C0-AF8E-97344816947E}"/>
              </a:ext>
            </a:extLst>
          </p:cNvPr>
          <p:cNvSpPr txBox="1"/>
          <p:nvPr/>
        </p:nvSpPr>
        <p:spPr>
          <a:xfrm>
            <a:off x="816747" y="3429000"/>
            <a:ext cx="10757993" cy="1477328"/>
          </a:xfrm>
          <a:prstGeom prst="rect">
            <a:avLst/>
          </a:prstGeom>
          <a:noFill/>
        </p:spPr>
        <p:txBody>
          <a:bodyPr wrap="square">
            <a:spAutoFit/>
          </a:bodyPr>
          <a:lstStyle/>
          <a:p>
            <a:b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br>
            <a: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t> </a:t>
            </a:r>
            <a:b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br>
            <a: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t>“Above all, I believe that teaching is an honor: to be able to influence, motivate and encourage the upcoming generation of professionals in the health sciences.”</a:t>
            </a:r>
            <a:b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br>
            <a:r>
              <a:rPr lang="en-US" sz="1800" dirty="0">
                <a:solidFill>
                  <a:schemeClr val="bg1">
                    <a:lumMod val="95000"/>
                  </a:schemeClr>
                </a:solidFill>
                <a:effectLst/>
                <a:latin typeface="Verdana" panose="020B0604030504040204" pitchFamily="34" charset="0"/>
                <a:ea typeface="Times New Roman" panose="02020603050405020304" pitchFamily="18" charset="0"/>
                <a:cs typeface="Helvetica" panose="020B0604020202020204" pitchFamily="34" charset="0"/>
              </a:rPr>
              <a:t>author unknown</a:t>
            </a:r>
            <a:endParaRPr lang="en-US" dirty="0">
              <a:solidFill>
                <a:schemeClr val="bg1">
                  <a:lumMod val="95000"/>
                </a:schemeClr>
              </a:solidFill>
            </a:endParaRPr>
          </a:p>
        </p:txBody>
      </p:sp>
    </p:spTree>
    <p:extLst>
      <p:ext uri="{BB962C8B-B14F-4D97-AF65-F5344CB8AC3E}">
        <p14:creationId xmlns:p14="http://schemas.microsoft.com/office/powerpoint/2010/main" val="2830151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9ADB-20F8-4442-8E00-8DD3908AA9D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13613E5-764F-4051-8D69-43894EFADE05}"/>
              </a:ext>
            </a:extLst>
          </p:cNvPr>
          <p:cNvSpPr>
            <a:spLocks noGrp="1"/>
          </p:cNvSpPr>
          <p:nvPr>
            <p:ph idx="1"/>
          </p:nvPr>
        </p:nvSpPr>
        <p:spPr/>
        <p:txBody>
          <a:bodyPr/>
          <a:lstStyle/>
          <a:p>
            <a:r>
              <a:rPr lang="en-US" dirty="0"/>
              <a:t>Define IPE</a:t>
            </a:r>
          </a:p>
          <a:p>
            <a:r>
              <a:rPr lang="en-US" dirty="0"/>
              <a:t>Discuss the goals and benefits</a:t>
            </a:r>
          </a:p>
          <a:p>
            <a:r>
              <a:rPr lang="en-US" dirty="0"/>
              <a:t>Discuss the IPE Competencies</a:t>
            </a:r>
          </a:p>
          <a:p>
            <a:r>
              <a:rPr lang="en-US" dirty="0"/>
              <a:t>Formulate ideas for future IPE events/activities</a:t>
            </a:r>
          </a:p>
        </p:txBody>
      </p:sp>
    </p:spTree>
    <p:extLst>
      <p:ext uri="{BB962C8B-B14F-4D97-AF65-F5344CB8AC3E}">
        <p14:creationId xmlns:p14="http://schemas.microsoft.com/office/powerpoint/2010/main" val="4076657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1F08-5FFC-4F63-83D1-8BA634CB2556}"/>
              </a:ext>
            </a:extLst>
          </p:cNvPr>
          <p:cNvSpPr>
            <a:spLocks noGrp="1"/>
          </p:cNvSpPr>
          <p:nvPr>
            <p:ph type="title"/>
          </p:nvPr>
        </p:nvSpPr>
        <p:spPr/>
        <p:txBody>
          <a:bodyPr/>
          <a:lstStyle/>
          <a:p>
            <a:r>
              <a:rPr lang="en-US" dirty="0"/>
              <a:t>SDOH</a:t>
            </a:r>
          </a:p>
        </p:txBody>
      </p:sp>
      <p:sp>
        <p:nvSpPr>
          <p:cNvPr id="3" name="Content Placeholder 2">
            <a:extLst>
              <a:ext uri="{FF2B5EF4-FFF2-40B4-BE49-F238E27FC236}">
                <a16:creationId xmlns:a16="http://schemas.microsoft.com/office/drawing/2014/main" id="{FF54ACB2-46A6-480E-9770-0BB50881D76D}"/>
              </a:ext>
            </a:extLst>
          </p:cNvPr>
          <p:cNvSpPr>
            <a:spLocks noGrp="1"/>
          </p:cNvSpPr>
          <p:nvPr>
            <p:ph idx="1"/>
          </p:nvPr>
        </p:nvSpPr>
        <p:spPr/>
        <p:txBody>
          <a:bodyPr/>
          <a:lstStyle/>
          <a:p>
            <a:r>
              <a:rPr lang="en-US" sz="2400" dirty="0"/>
              <a:t>The strongest determinants of your health are not your genes, gender, how far you can walk or even if you have health insurance. The strongest factors that shape your health are the conditions in which you are born, grow, live, work and age.</a:t>
            </a:r>
          </a:p>
          <a:p>
            <a:r>
              <a:rPr lang="en-US" sz="2400" dirty="0"/>
              <a:t>The first wealth is health (Ralph Waldo Emerson)</a:t>
            </a:r>
          </a:p>
          <a:p>
            <a:r>
              <a:rPr lang="en-US" sz="2400" dirty="0"/>
              <a:t>Health and Wealth are closely connected in the United States</a:t>
            </a:r>
          </a:p>
          <a:p>
            <a:pPr marL="0" indent="0">
              <a:buNone/>
            </a:pPr>
            <a:endParaRPr lang="en-US" dirty="0"/>
          </a:p>
          <a:p>
            <a:pPr marL="0" indent="0">
              <a:buNone/>
            </a:pPr>
            <a:endParaRPr lang="en-US" dirty="0"/>
          </a:p>
          <a:p>
            <a:pPr marL="0" indent="0">
              <a:buNone/>
            </a:pPr>
            <a:r>
              <a:rPr lang="en-US" sz="1200" dirty="0"/>
              <a:t>Ray Haney, SDOH Talk Business 6.25.2020, </a:t>
            </a:r>
            <a:r>
              <a:rPr lang="en-US" sz="1200" i="1" dirty="0"/>
              <a:t>President and CEO of the Arkansas Foundations for Medical Care </a:t>
            </a:r>
          </a:p>
        </p:txBody>
      </p:sp>
    </p:spTree>
    <p:extLst>
      <p:ext uri="{BB962C8B-B14F-4D97-AF65-F5344CB8AC3E}">
        <p14:creationId xmlns:p14="http://schemas.microsoft.com/office/powerpoint/2010/main" val="109822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899D-C8B4-4F2E-96E4-043F8A668650}"/>
              </a:ext>
            </a:extLst>
          </p:cNvPr>
          <p:cNvSpPr>
            <a:spLocks noGrp="1"/>
          </p:cNvSpPr>
          <p:nvPr>
            <p:ph type="title"/>
          </p:nvPr>
        </p:nvSpPr>
        <p:spPr/>
        <p:txBody>
          <a:bodyPr/>
          <a:lstStyle/>
          <a:p>
            <a:r>
              <a:rPr lang="en-US" dirty="0"/>
              <a:t>SDOH</a:t>
            </a:r>
          </a:p>
        </p:txBody>
      </p:sp>
      <p:sp>
        <p:nvSpPr>
          <p:cNvPr id="3" name="Content Placeholder 2">
            <a:extLst>
              <a:ext uri="{FF2B5EF4-FFF2-40B4-BE49-F238E27FC236}">
                <a16:creationId xmlns:a16="http://schemas.microsoft.com/office/drawing/2014/main" id="{88CEF66D-BD95-40A7-8D05-253CA1ADBF12}"/>
              </a:ext>
            </a:extLst>
          </p:cNvPr>
          <p:cNvSpPr>
            <a:spLocks noGrp="1"/>
          </p:cNvSpPr>
          <p:nvPr>
            <p:ph idx="1"/>
          </p:nvPr>
        </p:nvSpPr>
        <p:spPr>
          <a:xfrm>
            <a:off x="581192" y="2090334"/>
            <a:ext cx="11029615" cy="4065510"/>
          </a:xfrm>
        </p:spPr>
        <p:txBody>
          <a:bodyPr>
            <a:normAutofit fontScale="92500"/>
          </a:bodyPr>
          <a:lstStyle/>
          <a:p>
            <a:endParaRPr lang="en-US" sz="2800" dirty="0"/>
          </a:p>
          <a:p>
            <a:r>
              <a:rPr lang="en-US" sz="2800" dirty="0"/>
              <a:t>Unless there are changes, U.S health care will continue to spend vast sums of money on acute health care problems with only third-world results. “ </a:t>
            </a:r>
          </a:p>
          <a:p>
            <a:r>
              <a:rPr lang="en-US" sz="2800" dirty="0"/>
              <a:t>The majority of health care costs are spent on 5% to 10% of our population. Referred to as “high need high cost” patients.</a:t>
            </a:r>
          </a:p>
          <a:p>
            <a:endParaRPr lang="en-US" sz="2800" dirty="0"/>
          </a:p>
          <a:p>
            <a:endParaRPr lang="en-US" sz="2800" dirty="0"/>
          </a:p>
          <a:p>
            <a:pPr marL="0" indent="0">
              <a:buNone/>
            </a:pPr>
            <a:r>
              <a:rPr lang="en-US" sz="1300" dirty="0"/>
              <a:t>Ray Haney, SDOH Talk Business 6.25.2020, </a:t>
            </a:r>
            <a:r>
              <a:rPr lang="en-US" sz="1300" i="1" dirty="0"/>
              <a:t>President and CEO of the Arkansas Foundations for Medical Care </a:t>
            </a:r>
          </a:p>
          <a:p>
            <a:endParaRPr lang="en-US" sz="2800" dirty="0"/>
          </a:p>
        </p:txBody>
      </p:sp>
    </p:spTree>
    <p:extLst>
      <p:ext uri="{BB962C8B-B14F-4D97-AF65-F5344CB8AC3E}">
        <p14:creationId xmlns:p14="http://schemas.microsoft.com/office/powerpoint/2010/main" val="3459992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IPE</a:t>
            </a:r>
          </a:p>
        </p:txBody>
      </p:sp>
      <p:sp>
        <p:nvSpPr>
          <p:cNvPr id="3" name="Content Placeholder 2"/>
          <p:cNvSpPr>
            <a:spLocks noGrp="1"/>
          </p:cNvSpPr>
          <p:nvPr>
            <p:ph idx="1"/>
          </p:nvPr>
        </p:nvSpPr>
        <p:spPr>
          <a:xfrm>
            <a:off x="581193" y="2180496"/>
            <a:ext cx="11029615" cy="3678303"/>
          </a:xfrm>
        </p:spPr>
        <p:txBody>
          <a:bodyPr>
            <a:normAutofit lnSpcReduction="10000"/>
          </a:bodyPr>
          <a:lstStyle/>
          <a:p>
            <a:r>
              <a:rPr lang="en-US" dirty="0"/>
              <a:t>U.S health care system overall score of 66% (2006)</a:t>
            </a:r>
          </a:p>
          <a:p>
            <a:r>
              <a:rPr lang="en-US" dirty="0"/>
              <a:t>Expenditures are far higher than those of other developed countries,  results are no better</a:t>
            </a:r>
          </a:p>
          <a:p>
            <a:r>
              <a:rPr lang="en-US" dirty="0"/>
              <a:t>Spending nearly double than that of the next most costly nation </a:t>
            </a:r>
          </a:p>
          <a:p>
            <a:r>
              <a:rPr lang="en-US" dirty="0"/>
              <a:t>U.S ranks:</a:t>
            </a:r>
          </a:p>
          <a:p>
            <a:pPr lvl="1"/>
            <a:r>
              <a:rPr lang="en-US" dirty="0"/>
              <a:t> 31</a:t>
            </a:r>
            <a:r>
              <a:rPr lang="en-US" baseline="30000" dirty="0"/>
              <a:t>st</a:t>
            </a:r>
            <a:r>
              <a:rPr lang="en-US" dirty="0"/>
              <a:t> among nations on life expectancy</a:t>
            </a:r>
          </a:p>
          <a:p>
            <a:pPr lvl="1"/>
            <a:r>
              <a:rPr lang="en-US" dirty="0"/>
              <a:t>36</a:t>
            </a:r>
            <a:r>
              <a:rPr lang="en-US" baseline="30000" dirty="0"/>
              <a:t>th</a:t>
            </a:r>
            <a:r>
              <a:rPr lang="en-US" dirty="0"/>
              <a:t> on infant mortality</a:t>
            </a:r>
          </a:p>
          <a:p>
            <a:pPr lvl="1"/>
            <a:r>
              <a:rPr lang="en-US" dirty="0"/>
              <a:t>28</a:t>
            </a:r>
            <a:r>
              <a:rPr lang="en-US" baseline="30000" dirty="0"/>
              <a:t>th</a:t>
            </a:r>
            <a:r>
              <a:rPr lang="en-US" dirty="0"/>
              <a:t> on male healthy life-expectancy </a:t>
            </a:r>
          </a:p>
          <a:p>
            <a:pPr lvl="1"/>
            <a:r>
              <a:rPr lang="en-US" dirty="0"/>
              <a:t>29</a:t>
            </a:r>
            <a:r>
              <a:rPr lang="en-US" baseline="30000" dirty="0"/>
              <a:t>th</a:t>
            </a:r>
            <a:r>
              <a:rPr lang="en-US" dirty="0"/>
              <a:t> on female healthy life expectancy</a:t>
            </a:r>
          </a:p>
          <a:p>
            <a:pPr lvl="1"/>
            <a:endParaRPr lang="en-US" dirty="0"/>
          </a:p>
          <a:p>
            <a:pPr marL="0" indent="0">
              <a:buNone/>
            </a:pPr>
            <a:r>
              <a:rPr lang="en-US" sz="1400" dirty="0"/>
              <a:t>Berwick, Nolan, &amp; Whittington (2008) The Triple Aim: Care. Health, and Cost</a:t>
            </a:r>
          </a:p>
        </p:txBody>
      </p:sp>
    </p:spTree>
    <p:extLst>
      <p:ext uri="{BB962C8B-B14F-4D97-AF65-F5344CB8AC3E}">
        <p14:creationId xmlns:p14="http://schemas.microsoft.com/office/powerpoint/2010/main" val="413502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measure up</a:t>
            </a:r>
          </a:p>
        </p:txBody>
      </p:sp>
      <p:sp>
        <p:nvSpPr>
          <p:cNvPr id="3" name="Content Placeholder 2"/>
          <p:cNvSpPr>
            <a:spLocks noGrp="1"/>
          </p:cNvSpPr>
          <p:nvPr>
            <p:ph idx="1"/>
          </p:nvPr>
        </p:nvSpPr>
        <p:spPr/>
        <p:txBody>
          <a:bodyPr>
            <a:normAutofit lnSpcReduction="10000"/>
          </a:bodyPr>
          <a:lstStyle/>
          <a:p>
            <a:r>
              <a:rPr lang="en-US" dirty="0"/>
              <a:t>National Scorecard on U.S. Health System Performance provided by the Commonwealth Fund Commission on a High-Performance Health System</a:t>
            </a:r>
          </a:p>
          <a:p>
            <a:r>
              <a:rPr lang="en-US" dirty="0"/>
              <a:t>Scorecard measures health system across 42 Key Indicators of health care quality, access, efficiency, equity, and healthy lives.</a:t>
            </a:r>
          </a:p>
          <a:p>
            <a:r>
              <a:rPr lang="en-US" dirty="0"/>
              <a:t>In particular, the report notes significant erosion in access to care and affordability of care, as health care costs have risen far faster than family incomes. </a:t>
            </a:r>
          </a:p>
          <a:p>
            <a:endParaRPr lang="en-US" dirty="0"/>
          </a:p>
          <a:p>
            <a:endParaRPr lang="en-US" dirty="0"/>
          </a:p>
          <a:p>
            <a:endParaRPr lang="en-US" dirty="0"/>
          </a:p>
          <a:p>
            <a:pPr marL="0" indent="0">
              <a:buNone/>
            </a:pPr>
            <a:r>
              <a:rPr lang="en-US" dirty="0"/>
              <a:t>The Commonwealth Fund; </a:t>
            </a:r>
            <a:r>
              <a:rPr lang="en-US" dirty="0">
                <a:hlinkClick r:id="rId3"/>
              </a:rPr>
              <a:t>https://www.commonwealthfund.org/publications/newsletter-article/new-national-scorecard-health-system-performance-us-gets-only-64</a:t>
            </a:r>
            <a:r>
              <a:rPr lang="en-US" dirty="0"/>
              <a:t> </a:t>
            </a:r>
          </a:p>
        </p:txBody>
      </p:sp>
    </p:spTree>
    <p:extLst>
      <p:ext uri="{BB962C8B-B14F-4D97-AF65-F5344CB8AC3E}">
        <p14:creationId xmlns:p14="http://schemas.microsoft.com/office/powerpoint/2010/main" val="1922961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IPE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101" y="1892300"/>
            <a:ext cx="6819900" cy="3967163"/>
          </a:xfrm>
        </p:spPr>
      </p:pic>
      <p:sp>
        <p:nvSpPr>
          <p:cNvPr id="5" name="Rectangle 4"/>
          <p:cNvSpPr/>
          <p:nvPr/>
        </p:nvSpPr>
        <p:spPr>
          <a:xfrm>
            <a:off x="774700" y="5859463"/>
            <a:ext cx="9563100" cy="253916"/>
          </a:xfrm>
          <a:prstGeom prst="rect">
            <a:avLst/>
          </a:prstGeom>
        </p:spPr>
        <p:txBody>
          <a:bodyPr wrap="square">
            <a:spAutoFit/>
          </a:bodyPr>
          <a:lstStyle/>
          <a:p>
            <a:r>
              <a:rPr lang="en-US" sz="1050" dirty="0">
                <a:hlinkClick r:id="rId4"/>
              </a:rPr>
              <a:t>https://www.google.com/search?q=what+is+interprofessional+education&amp;client=firefox</a:t>
            </a:r>
            <a:r>
              <a:rPr lang="en-US" sz="1050" dirty="0"/>
              <a:t> </a:t>
            </a:r>
          </a:p>
        </p:txBody>
      </p:sp>
    </p:spTree>
    <p:extLst>
      <p:ext uri="{BB962C8B-B14F-4D97-AF65-F5344CB8AC3E}">
        <p14:creationId xmlns:p14="http://schemas.microsoft.com/office/powerpoint/2010/main" val="2886560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IPE</a:t>
            </a:r>
          </a:p>
        </p:txBody>
      </p:sp>
      <p:sp>
        <p:nvSpPr>
          <p:cNvPr id="3" name="Content Placeholder 2"/>
          <p:cNvSpPr>
            <a:spLocks noGrp="1"/>
          </p:cNvSpPr>
          <p:nvPr>
            <p:ph idx="1"/>
          </p:nvPr>
        </p:nvSpPr>
        <p:spPr>
          <a:xfrm>
            <a:off x="581192" y="1731379"/>
            <a:ext cx="11029615" cy="3678303"/>
          </a:xfrm>
        </p:spPr>
        <p:txBody>
          <a:bodyPr/>
          <a:lstStyle/>
          <a:p>
            <a:r>
              <a:rPr lang="en-US" dirty="0"/>
              <a:t>When students from two or more professions in health and social care learn together during all or part of their professional education with the object of cultivating collaborative practice for providing client-or patient centered health care</a:t>
            </a:r>
          </a:p>
          <a:p>
            <a:r>
              <a:rPr lang="en-US" dirty="0"/>
              <a:t>Vision: Transforming healthcare through interprofessional education and collaborative practice</a:t>
            </a:r>
          </a:p>
          <a:p>
            <a:r>
              <a:rPr lang="en-US" dirty="0"/>
              <a:t>Triple Aim of Health Care </a:t>
            </a:r>
          </a:p>
          <a:p>
            <a:pPr lvl="1"/>
            <a:r>
              <a:rPr lang="en-US" dirty="0">
                <a:solidFill>
                  <a:schemeClr val="accent3">
                    <a:lumMod val="75000"/>
                  </a:schemeClr>
                </a:solidFill>
              </a:rPr>
              <a:t> (1) Improve the patient’s experience of care</a:t>
            </a:r>
          </a:p>
          <a:p>
            <a:pPr lvl="1"/>
            <a:r>
              <a:rPr lang="en-US" dirty="0">
                <a:solidFill>
                  <a:schemeClr val="accent3">
                    <a:lumMod val="75000"/>
                  </a:schemeClr>
                </a:solidFill>
              </a:rPr>
              <a:t> (2) Improve the health of populations</a:t>
            </a:r>
          </a:p>
          <a:p>
            <a:pPr lvl="1"/>
            <a:r>
              <a:rPr lang="en-US" dirty="0">
                <a:solidFill>
                  <a:schemeClr val="accent3">
                    <a:lumMod val="75000"/>
                  </a:schemeClr>
                </a:solidFill>
              </a:rPr>
              <a:t> (3) Decrease the cost of care</a:t>
            </a:r>
          </a:p>
          <a:p>
            <a:pPr marL="0" indent="0">
              <a:buNone/>
            </a:pPr>
            <a:endParaRPr lang="en-US" dirty="0"/>
          </a:p>
        </p:txBody>
      </p:sp>
      <p:pic>
        <p:nvPicPr>
          <p:cNvPr id="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108" y="3567191"/>
            <a:ext cx="4584700" cy="3125709"/>
          </a:xfrm>
          <a:prstGeom prst="rect">
            <a:avLst/>
          </a:prstGeom>
        </p:spPr>
      </p:pic>
      <p:sp>
        <p:nvSpPr>
          <p:cNvPr id="5" name="Rectangle 4"/>
          <p:cNvSpPr/>
          <p:nvPr/>
        </p:nvSpPr>
        <p:spPr>
          <a:xfrm>
            <a:off x="856207" y="6057420"/>
            <a:ext cx="6096000" cy="253916"/>
          </a:xfrm>
          <a:prstGeom prst="rect">
            <a:avLst/>
          </a:prstGeom>
        </p:spPr>
        <p:txBody>
          <a:bodyPr>
            <a:spAutoFit/>
          </a:bodyPr>
          <a:lstStyle/>
          <a:p>
            <a:r>
              <a:rPr lang="en-US" sz="1050" dirty="0"/>
              <a:t>https://www.google.com/search?q=what+is+interprofessional+education&amp;client=firefox-</a:t>
            </a:r>
          </a:p>
        </p:txBody>
      </p:sp>
    </p:spTree>
    <p:extLst>
      <p:ext uri="{BB962C8B-B14F-4D97-AF65-F5344CB8AC3E}">
        <p14:creationId xmlns:p14="http://schemas.microsoft.com/office/powerpoint/2010/main" val="390676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IPE Goals</a:t>
            </a:r>
          </a:p>
        </p:txBody>
      </p:sp>
      <p:sp>
        <p:nvSpPr>
          <p:cNvPr id="3" name="Content Placeholder 2"/>
          <p:cNvSpPr>
            <a:spLocks noGrp="1"/>
          </p:cNvSpPr>
          <p:nvPr>
            <p:ph idx="1"/>
          </p:nvPr>
        </p:nvSpPr>
        <p:spPr/>
        <p:txBody>
          <a:bodyPr/>
          <a:lstStyle/>
          <a:p>
            <a:pPr lvl="0"/>
            <a:r>
              <a:rPr lang="en-US" dirty="0"/>
              <a:t>To </a:t>
            </a:r>
            <a:r>
              <a:rPr lang="en-US" u="sng" dirty="0"/>
              <a:t>improve knowledge, skills, and attitudes</a:t>
            </a:r>
            <a:r>
              <a:rPr lang="en-US" dirty="0"/>
              <a:t> necessary for graduates to contribute toward improving the patient care experience, improving the health of the population, and decreasing the cost of care through a longitudinal interprofessional education and collaborative practice curricular model.</a:t>
            </a:r>
          </a:p>
          <a:p>
            <a:pPr lvl="0"/>
            <a:r>
              <a:rPr lang="en-US" dirty="0"/>
              <a:t>To </a:t>
            </a:r>
            <a:r>
              <a:rPr lang="en-US" u="sng" dirty="0"/>
              <a:t>create a patient and family centered collaborative practice workforce</a:t>
            </a:r>
            <a:r>
              <a:rPr lang="en-US" dirty="0"/>
              <a:t> prepared to impact health related outcomes.</a:t>
            </a:r>
          </a:p>
          <a:p>
            <a:pPr lvl="0"/>
            <a:r>
              <a:rPr lang="en-US" dirty="0"/>
              <a:t>To </a:t>
            </a:r>
            <a:r>
              <a:rPr lang="en-US" u="sng" dirty="0"/>
              <a:t>create and dynamically adapt the content of the triple aim curriculum</a:t>
            </a:r>
            <a:r>
              <a:rPr lang="en-US" dirty="0"/>
              <a:t> to focus upon and address the local and regional social determinants of health impacting the State of Arkansas.</a:t>
            </a:r>
          </a:p>
          <a:p>
            <a:pPr lvl="0"/>
            <a:r>
              <a:rPr lang="en-US" dirty="0"/>
              <a:t>To </a:t>
            </a:r>
            <a:r>
              <a:rPr lang="en-US" u="sng" dirty="0"/>
              <a:t>participate in a triple aim curriculum graduation expectation</a:t>
            </a:r>
            <a:r>
              <a:rPr lang="en-US" dirty="0"/>
              <a:t> that contributes directly toward the institutional mission within the realms of education, clinical practice, and research.</a:t>
            </a:r>
          </a:p>
          <a:p>
            <a:pPr lvl="0"/>
            <a:r>
              <a:rPr lang="en-US" dirty="0"/>
              <a:t>To meet and exceed </a:t>
            </a:r>
            <a:r>
              <a:rPr lang="en-US" u="sng" dirty="0"/>
              <a:t>compliance with relevant professional and accreditation standards</a:t>
            </a:r>
            <a:r>
              <a:rPr lang="en-US" dirty="0"/>
              <a:t>.</a:t>
            </a:r>
          </a:p>
          <a:p>
            <a:endParaRPr lang="en-US" dirty="0"/>
          </a:p>
        </p:txBody>
      </p:sp>
    </p:spTree>
    <p:extLst>
      <p:ext uri="{BB962C8B-B14F-4D97-AF65-F5344CB8AC3E}">
        <p14:creationId xmlns:p14="http://schemas.microsoft.com/office/powerpoint/2010/main" val="335934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6835261D-B4E0-4F79-A189-D9C32B7D7D1F}"/>
              </a:ext>
            </a:extLst>
          </p:cNvPr>
          <p:cNvSpPr txBox="1"/>
          <p:nvPr/>
        </p:nvSpPr>
        <p:spPr>
          <a:xfrm>
            <a:off x="826026" y="3214112"/>
            <a:ext cx="3830244" cy="369332"/>
          </a:xfrm>
          <a:prstGeom prst="rect">
            <a:avLst/>
          </a:prstGeom>
          <a:noFill/>
        </p:spPr>
        <p:txBody>
          <a:bodyPr wrap="square">
            <a:spAutoFit/>
          </a:bodyPr>
          <a:lstStyle/>
          <a:p>
            <a:pPr>
              <a:spcAft>
                <a:spcPts val="600"/>
              </a:spcAft>
            </a:pPr>
            <a:r>
              <a:rPr lang="en-US" dirty="0"/>
              <a:t>(adapted from McFayden et al. 2005)</a:t>
            </a:r>
          </a:p>
        </p:txBody>
      </p:sp>
      <p:sp>
        <p:nvSpPr>
          <p:cNvPr id="11" name="TextBox 10">
            <a:extLst>
              <a:ext uri="{FF2B5EF4-FFF2-40B4-BE49-F238E27FC236}">
                <a16:creationId xmlns:a16="http://schemas.microsoft.com/office/drawing/2014/main" id="{E048D1AA-2717-4C98-B8A0-F8BD53A679D7}"/>
              </a:ext>
            </a:extLst>
          </p:cNvPr>
          <p:cNvSpPr txBox="1"/>
          <p:nvPr/>
        </p:nvSpPr>
        <p:spPr>
          <a:xfrm>
            <a:off x="307538" y="4183525"/>
            <a:ext cx="4438223" cy="1723549"/>
          </a:xfrm>
          <a:prstGeom prst="rect">
            <a:avLst/>
          </a:prstGeom>
          <a:noFill/>
        </p:spPr>
        <p:txBody>
          <a:bodyPr wrap="square">
            <a:spAutoFit/>
          </a:bodyPr>
          <a:lstStyle/>
          <a:p>
            <a:pPr algn="ctr">
              <a:spcAft>
                <a:spcPts val="600"/>
              </a:spcAft>
            </a:pPr>
            <a:r>
              <a:rPr lang="en-US" sz="2400" dirty="0"/>
              <a:t>Results from faculty retreat survey</a:t>
            </a:r>
          </a:p>
          <a:p>
            <a:pPr algn="ctr">
              <a:spcAft>
                <a:spcPts val="600"/>
              </a:spcAft>
            </a:pPr>
            <a:r>
              <a:rPr lang="en-US" sz="2400" dirty="0"/>
              <a:t>May 2020</a:t>
            </a:r>
          </a:p>
          <a:p>
            <a:pPr algn="ctr">
              <a:spcAft>
                <a:spcPts val="600"/>
              </a:spcAft>
            </a:pPr>
            <a:endParaRPr lang="en-US" sz="2400" dirty="0"/>
          </a:p>
        </p:txBody>
      </p:sp>
      <p:pic>
        <p:nvPicPr>
          <p:cNvPr id="13" name="Picture 12">
            <a:extLst>
              <a:ext uri="{FF2B5EF4-FFF2-40B4-BE49-F238E27FC236}">
                <a16:creationId xmlns:a16="http://schemas.microsoft.com/office/drawing/2014/main" id="{54F018BA-B468-4620-80E3-2EDEA5115F5C}"/>
              </a:ext>
            </a:extLst>
          </p:cNvPr>
          <p:cNvPicPr>
            <a:picLocks noChangeAspect="1"/>
          </p:cNvPicPr>
          <p:nvPr/>
        </p:nvPicPr>
        <p:blipFill>
          <a:blip r:embed="rId3"/>
          <a:stretch>
            <a:fillRect/>
          </a:stretch>
        </p:blipFill>
        <p:spPr>
          <a:xfrm>
            <a:off x="5053194" y="1251584"/>
            <a:ext cx="6741882" cy="4354831"/>
          </a:xfrm>
          <a:prstGeom prst="rect">
            <a:avLst/>
          </a:prstGeom>
        </p:spPr>
      </p:pic>
      <p:sp>
        <p:nvSpPr>
          <p:cNvPr id="24" name="TextBox 23">
            <a:extLst>
              <a:ext uri="{FF2B5EF4-FFF2-40B4-BE49-F238E27FC236}">
                <a16:creationId xmlns:a16="http://schemas.microsoft.com/office/drawing/2014/main" id="{F282D957-85CA-4C38-8BE2-C447C8CD115D}"/>
              </a:ext>
            </a:extLst>
          </p:cNvPr>
          <p:cNvSpPr txBox="1"/>
          <p:nvPr/>
        </p:nvSpPr>
        <p:spPr>
          <a:xfrm>
            <a:off x="1094913" y="1274009"/>
            <a:ext cx="3121980" cy="2000548"/>
          </a:xfrm>
          <a:prstGeom prst="rect">
            <a:avLst/>
          </a:prstGeom>
          <a:noFill/>
        </p:spPr>
        <p:txBody>
          <a:bodyPr wrap="square">
            <a:spAutoFit/>
          </a:bodyPr>
          <a:lstStyle/>
          <a:p>
            <a:r>
              <a:rPr lang="en-US" sz="4000" b="1" i="1" kern="1200" dirty="0">
                <a:solidFill>
                  <a:srgbClr val="FFFFFF"/>
                </a:solidFill>
                <a:latin typeface="Helvetica" panose="020B0604020202020204" pitchFamily="34" charset="0"/>
                <a:cs typeface="Helvetica" panose="020B0604020202020204" pitchFamily="34" charset="0"/>
              </a:rPr>
              <a:t>RIPLS</a:t>
            </a:r>
            <a:br>
              <a:rPr lang="en-US" sz="3600" b="1" i="1" kern="1200" dirty="0">
                <a:solidFill>
                  <a:srgbClr val="FFFFFF"/>
                </a:solidFill>
                <a:latin typeface="Helvetica" panose="020B0604020202020204" pitchFamily="34" charset="0"/>
                <a:cs typeface="Helvetica" panose="020B0604020202020204" pitchFamily="34" charset="0"/>
              </a:rPr>
            </a:br>
            <a:r>
              <a:rPr lang="en-US" sz="2800" b="1" i="1" kern="1200" dirty="0">
                <a:solidFill>
                  <a:srgbClr val="FFFFFF"/>
                </a:solidFill>
                <a:latin typeface="Helvetica" panose="020B0604020202020204" pitchFamily="34" charset="0"/>
                <a:cs typeface="Helvetica" panose="020B0604020202020204" pitchFamily="34" charset="0"/>
              </a:rPr>
              <a:t>Readiness for Interprofessional Learning Scale</a:t>
            </a:r>
            <a:endParaRPr lang="en-US" sz="2800" dirty="0"/>
          </a:p>
        </p:txBody>
      </p:sp>
    </p:spTree>
    <p:extLst>
      <p:ext uri="{BB962C8B-B14F-4D97-AF65-F5344CB8AC3E}">
        <p14:creationId xmlns:p14="http://schemas.microsoft.com/office/powerpoint/2010/main" val="11278391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Quadruple Aim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3841" y="2181224"/>
            <a:ext cx="4904317" cy="4096745"/>
          </a:xfrm>
        </p:spPr>
      </p:pic>
    </p:spTree>
    <p:extLst>
      <p:ext uri="{BB962C8B-B14F-4D97-AF65-F5344CB8AC3E}">
        <p14:creationId xmlns:p14="http://schemas.microsoft.com/office/powerpoint/2010/main" val="51735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Quadruple Aim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973304" y="1885269"/>
            <a:ext cx="4179888" cy="363665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what is interprofessional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70099"/>
            <a:ext cx="4572000" cy="3876637"/>
          </a:xfrm>
          <a:prstGeom prst="rect">
            <a:avLst/>
          </a:prstGeom>
        </p:spPr>
      </p:pic>
      <p:sp>
        <p:nvSpPr>
          <p:cNvPr id="8" name="Rectangle 7"/>
          <p:cNvSpPr/>
          <p:nvPr/>
        </p:nvSpPr>
        <p:spPr>
          <a:xfrm>
            <a:off x="460375" y="6300879"/>
            <a:ext cx="9055100" cy="253916"/>
          </a:xfrm>
          <a:prstGeom prst="rect">
            <a:avLst/>
          </a:prstGeom>
        </p:spPr>
        <p:txBody>
          <a:bodyPr wrap="square">
            <a:spAutoFit/>
          </a:bodyPr>
          <a:lstStyle/>
          <a:p>
            <a:r>
              <a:rPr lang="en-US" sz="1050" dirty="0"/>
              <a:t>https://www.google.com/search?q=what+is+interprofessional+education&amp;client=firefox-</a:t>
            </a:r>
            <a:endParaRPr lang="en-US" dirty="0"/>
          </a:p>
        </p:txBody>
      </p:sp>
    </p:spTree>
    <p:extLst>
      <p:ext uri="{BB962C8B-B14F-4D97-AF65-F5344CB8AC3E}">
        <p14:creationId xmlns:p14="http://schemas.microsoft.com/office/powerpoint/2010/main" val="247585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Quadruple aim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2501" y="2391569"/>
            <a:ext cx="4322762" cy="3257550"/>
          </a:xfrm>
        </p:spPr>
      </p:pic>
      <p:sp>
        <p:nvSpPr>
          <p:cNvPr id="5" name="Rectangle 4"/>
          <p:cNvSpPr/>
          <p:nvPr/>
        </p:nvSpPr>
        <p:spPr>
          <a:xfrm>
            <a:off x="762000" y="5816900"/>
            <a:ext cx="10947400" cy="253916"/>
          </a:xfrm>
          <a:prstGeom prst="rect">
            <a:avLst/>
          </a:prstGeom>
        </p:spPr>
        <p:txBody>
          <a:bodyPr wrap="square">
            <a:spAutoFit/>
          </a:bodyPr>
          <a:lstStyle/>
          <a:p>
            <a:r>
              <a:rPr lang="en-US" sz="1050" dirty="0"/>
              <a:t>https://www.google.com/search?q=what+is+interprofessional+education&amp;client=firefox-</a:t>
            </a:r>
            <a:endParaRPr lang="en-US" dirty="0"/>
          </a:p>
        </p:txBody>
      </p:sp>
    </p:spTree>
    <p:extLst>
      <p:ext uri="{BB962C8B-B14F-4D97-AF65-F5344CB8AC3E}">
        <p14:creationId xmlns:p14="http://schemas.microsoft.com/office/powerpoint/2010/main" val="497288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2121" y="960723"/>
            <a:ext cx="4968489" cy="1013800"/>
          </a:xfrm>
        </p:spPr>
        <p:txBody>
          <a:bodyPr>
            <a:normAutofit/>
          </a:bodyPr>
          <a:lstStyle/>
          <a:p>
            <a:r>
              <a:rPr lang="en-US">
                <a:solidFill>
                  <a:srgbClr val="FFFFFF"/>
                </a:solidFill>
              </a:rPr>
              <a:t>Ipe Beginnings</a:t>
            </a:r>
          </a:p>
        </p:txBody>
      </p:sp>
      <p:sp>
        <p:nvSpPr>
          <p:cNvPr id="14" name="Rectangle 13">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783387" y="2254102"/>
            <a:ext cx="4947221" cy="3650344"/>
          </a:xfrm>
        </p:spPr>
        <p:txBody>
          <a:bodyPr>
            <a:normAutofit/>
          </a:bodyPr>
          <a:lstStyle/>
          <a:p>
            <a:pPr marL="0" indent="0">
              <a:buNone/>
            </a:pPr>
            <a:r>
              <a:rPr lang="en-US" dirty="0">
                <a:solidFill>
                  <a:srgbClr val="FFFFFF"/>
                </a:solidFill>
              </a:rPr>
              <a:t>2009 six national associations of schools of health professions formed a collaborative to promote and encourage constituent efforts that would advance substantive interprofessional learning experiences.</a:t>
            </a:r>
          </a:p>
          <a:p>
            <a:pPr marL="0" indent="0">
              <a:buNone/>
            </a:pPr>
            <a:r>
              <a:rPr lang="en-US" dirty="0">
                <a:solidFill>
                  <a:srgbClr val="FFFFFF"/>
                </a:solidFill>
              </a:rPr>
              <a:t>Dentistry, Nursing</a:t>
            </a:r>
            <a:r>
              <a:rPr lang="en-US">
                <a:solidFill>
                  <a:srgbClr val="FFFFFF"/>
                </a:solidFill>
              </a:rPr>
              <a:t>,  Allopathic Medicine</a:t>
            </a:r>
            <a:r>
              <a:rPr lang="en-US" dirty="0">
                <a:solidFill>
                  <a:srgbClr val="FFFFFF"/>
                </a:solidFill>
              </a:rPr>
              <a:t>, Osteopathic Medicine, Pharmacy, and Public Health</a:t>
            </a:r>
          </a:p>
          <a:p>
            <a:pPr marL="0" indent="0">
              <a:buNone/>
            </a:pPr>
            <a:endParaRPr lang="en-US" dirty="0">
              <a:solidFill>
                <a:srgbClr val="FFFFFF"/>
              </a:solidFill>
            </a:endParaRPr>
          </a:p>
        </p:txBody>
      </p:sp>
      <p:pic>
        <p:nvPicPr>
          <p:cNvPr id="5" name="Content Placeholder 6">
            <a:extLst>
              <a:ext uri="{FF2B5EF4-FFF2-40B4-BE49-F238E27FC236}">
                <a16:creationId xmlns:a16="http://schemas.microsoft.com/office/drawing/2014/main" id="{27DB5BF3-06D7-437B-81CF-104443360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084" y="1310177"/>
            <a:ext cx="4952475" cy="4246747"/>
          </a:xfrm>
          <a:prstGeom prst="rect">
            <a:avLst/>
          </a:prstGeom>
        </p:spPr>
      </p:pic>
    </p:spTree>
    <p:extLst>
      <p:ext uri="{BB962C8B-B14F-4D97-AF65-F5344CB8AC3E}">
        <p14:creationId xmlns:p14="http://schemas.microsoft.com/office/powerpoint/2010/main" val="154362765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new members in 2016</a:t>
            </a:r>
          </a:p>
        </p:txBody>
      </p:sp>
      <p:sp>
        <p:nvSpPr>
          <p:cNvPr id="3" name="Content Placeholder 2"/>
          <p:cNvSpPr>
            <a:spLocks noGrp="1"/>
          </p:cNvSpPr>
          <p:nvPr>
            <p:ph idx="1"/>
          </p:nvPr>
        </p:nvSpPr>
        <p:spPr/>
        <p:txBody>
          <a:bodyPr>
            <a:normAutofit/>
          </a:bodyPr>
          <a:lstStyle/>
          <a:p>
            <a:pPr marL="0" indent="0">
              <a:buNone/>
            </a:pPr>
            <a:r>
              <a:rPr lang="en-US" sz="2400" dirty="0"/>
              <a:t>American Association of Colleges of Podiatric Medicine; American Council of Academic Physical Therapy; American Occupational Therapy Association; American Psychological Association; Association of American Veterinary Medical Colleges; Association of Schools and Colleges of Optometry; Association of Schools of Allied Health Professions; Council on Social Work Education; and Physician Assistant Education Association</a:t>
            </a:r>
          </a:p>
        </p:txBody>
      </p:sp>
    </p:spTree>
    <p:extLst>
      <p:ext uri="{BB962C8B-B14F-4D97-AF65-F5344CB8AC3E}">
        <p14:creationId xmlns:p14="http://schemas.microsoft.com/office/powerpoint/2010/main" val="1406388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 need collaboration</a:t>
            </a:r>
          </a:p>
        </p:txBody>
      </p:sp>
      <p:sp>
        <p:nvSpPr>
          <p:cNvPr id="3" name="Content Placeholder 2"/>
          <p:cNvSpPr>
            <a:spLocks noGrp="1"/>
          </p:cNvSpPr>
          <p:nvPr>
            <p:ph idx="1"/>
          </p:nvPr>
        </p:nvSpPr>
        <p:spPr>
          <a:xfrm>
            <a:off x="171784" y="1700711"/>
            <a:ext cx="11029615" cy="3819044"/>
          </a:xfrm>
        </p:spPr>
        <p:txBody>
          <a:bodyPr/>
          <a:lstStyle/>
          <a:p>
            <a:pPr marL="0" indent="0">
              <a:buNone/>
            </a:pPr>
            <a:endParaRPr lang="en-US" dirty="0"/>
          </a:p>
          <a:p>
            <a:pPr marL="0" indent="0">
              <a:buNone/>
            </a:pPr>
            <a:r>
              <a:rPr lang="en-US" sz="2000" dirty="0"/>
              <a:t>Developing leaders in interprofessional education who have </a:t>
            </a:r>
          </a:p>
          <a:p>
            <a:pPr marL="0" indent="0">
              <a:buNone/>
            </a:pPr>
            <a:r>
              <a:rPr lang="en-US" sz="2000" dirty="0"/>
              <a:t>The knowledge, skills and attitudes to teach both learners </a:t>
            </a:r>
          </a:p>
          <a:p>
            <a:pPr marL="0" indent="0">
              <a:buNone/>
            </a:pPr>
            <a:r>
              <a:rPr lang="en-US" sz="2000" dirty="0"/>
              <a:t>and fellow colleagues the art and science of working </a:t>
            </a:r>
          </a:p>
          <a:p>
            <a:pPr marL="0" indent="0">
              <a:buNone/>
            </a:pPr>
            <a:r>
              <a:rPr lang="en-US" sz="2000" dirty="0"/>
              <a:t>collaboratively for care.</a:t>
            </a:r>
          </a:p>
        </p:txBody>
      </p:sp>
      <p:sp>
        <p:nvSpPr>
          <p:cNvPr id="7" name="Rectangle 6"/>
          <p:cNvSpPr/>
          <p:nvPr/>
        </p:nvSpPr>
        <p:spPr>
          <a:xfrm>
            <a:off x="581192" y="6099168"/>
            <a:ext cx="5105400" cy="253916"/>
          </a:xfrm>
          <a:prstGeom prst="rect">
            <a:avLst/>
          </a:prstGeom>
        </p:spPr>
        <p:txBody>
          <a:bodyPr wrap="square">
            <a:spAutoFit/>
          </a:bodyPr>
          <a:lstStyle/>
          <a:p>
            <a:r>
              <a:rPr lang="en-US" sz="1050" dirty="0"/>
              <a:t>https://www.google.com/search?q=what+is+interprofessional+education&amp;client=firefox</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246" y="2874782"/>
            <a:ext cx="5024562" cy="3351344"/>
          </a:xfrm>
          <a:prstGeom prst="rect">
            <a:avLst/>
          </a:prstGeom>
        </p:spPr>
      </p:pic>
    </p:spTree>
    <p:extLst>
      <p:ext uri="{BB962C8B-B14F-4D97-AF65-F5344CB8AC3E}">
        <p14:creationId xmlns:p14="http://schemas.microsoft.com/office/powerpoint/2010/main" val="75333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IPE General Competencies</a:t>
            </a:r>
          </a:p>
        </p:txBody>
      </p:sp>
      <p:sp>
        <p:nvSpPr>
          <p:cNvPr id="3" name="Content Placeholder 2"/>
          <p:cNvSpPr>
            <a:spLocks noGrp="1"/>
          </p:cNvSpPr>
          <p:nvPr>
            <p:ph idx="1"/>
          </p:nvPr>
        </p:nvSpPr>
        <p:spPr/>
        <p:txBody>
          <a:bodyPr/>
          <a:lstStyle/>
          <a:p>
            <a:pPr lvl="0"/>
            <a:r>
              <a:rPr lang="en-US" u="sng" dirty="0"/>
              <a:t>Values/Ethics</a:t>
            </a:r>
            <a:r>
              <a:rPr lang="en-US" dirty="0"/>
              <a:t> – Work with individuals of other professions to maintain a climate of mutual respect and shared values.</a:t>
            </a:r>
          </a:p>
          <a:p>
            <a:pPr lvl="0"/>
            <a:r>
              <a:rPr lang="en-US" u="sng" dirty="0"/>
              <a:t>Roles and Responsibilities</a:t>
            </a:r>
            <a:r>
              <a:rPr lang="en-US" dirty="0"/>
              <a:t> – Use the knowledge of one’s own role and those of other professions to appropriately assess and address the healthcare needs of the patients and populations served.</a:t>
            </a:r>
          </a:p>
          <a:p>
            <a:pPr lvl="0"/>
            <a:r>
              <a:rPr lang="en-US" u="sng" dirty="0"/>
              <a:t>Communication</a:t>
            </a:r>
            <a:r>
              <a:rPr lang="en-US" dirty="0"/>
              <a:t> – Communicate with patients, families, communities, and other health professionals in a responsive and responsible manner that supports a team approach to the maintenance of health and the treatment of disease.</a:t>
            </a:r>
          </a:p>
          <a:p>
            <a:pPr lvl="0"/>
            <a:r>
              <a:rPr lang="en-US" u="sng" dirty="0"/>
              <a:t>Teams and Teamwork</a:t>
            </a:r>
            <a:r>
              <a:rPr lang="en-US" dirty="0"/>
              <a:t> – Apply relationship-building values and the principles of team dynamics to perform effectively in different team roles to plan and deliver patient-/population-centered care that is safe, timely, efficient, effective, and equitable.</a:t>
            </a:r>
          </a:p>
          <a:p>
            <a:endParaRPr lang="en-US" dirty="0"/>
          </a:p>
        </p:txBody>
      </p:sp>
    </p:spTree>
    <p:extLst>
      <p:ext uri="{BB962C8B-B14F-4D97-AF65-F5344CB8AC3E}">
        <p14:creationId xmlns:p14="http://schemas.microsoft.com/office/powerpoint/2010/main" val="1115855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Standard</a:t>
            </a:r>
          </a:p>
        </p:txBody>
      </p:sp>
      <p:sp>
        <p:nvSpPr>
          <p:cNvPr id="3" name="Content Placeholder 2"/>
          <p:cNvSpPr>
            <a:spLocks noGrp="1"/>
          </p:cNvSpPr>
          <p:nvPr>
            <p:ph idx="1"/>
          </p:nvPr>
        </p:nvSpPr>
        <p:spPr>
          <a:xfrm>
            <a:off x="581193" y="2180496"/>
            <a:ext cx="11029615" cy="3678303"/>
          </a:xfrm>
        </p:spPr>
        <p:txBody>
          <a:bodyPr>
            <a:normAutofit/>
          </a:bodyPr>
          <a:lstStyle/>
          <a:p>
            <a:pPr marL="0" indent="0">
              <a:buNone/>
            </a:pPr>
            <a:r>
              <a:rPr lang="en-US" sz="2200" dirty="0"/>
              <a:t>6.8 Interprofessional Education for Collaborative Practice </a:t>
            </a:r>
          </a:p>
          <a:p>
            <a:r>
              <a:rPr lang="en-US" sz="2200" dirty="0"/>
              <a:t>COM faculty must ensure that the core curriculum prepares osteopathic medical students to function collaboratively on health care teams, adhering to the IPEC core competencies, by providing opportunities, in each year of the curriculum, to learn in academic and clinical environments that permit interaction with students enrolled in other health professions degree programs.</a:t>
            </a:r>
          </a:p>
          <a:p>
            <a:endParaRPr lang="en-US" sz="2800" dirty="0"/>
          </a:p>
          <a:p>
            <a:pPr marL="0" indent="0">
              <a:buNone/>
            </a:pPr>
            <a:r>
              <a:rPr lang="en-US" sz="1500" dirty="0"/>
              <a:t>Commission on Osteopathic Accreditation (July 2019)</a:t>
            </a:r>
          </a:p>
        </p:txBody>
      </p:sp>
    </p:spTree>
    <p:extLst>
      <p:ext uri="{BB962C8B-B14F-4D97-AF65-F5344CB8AC3E}">
        <p14:creationId xmlns:p14="http://schemas.microsoft.com/office/powerpoint/2010/main" val="4858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324B-0F66-42DC-A268-3F2DC9C643E6}"/>
              </a:ext>
            </a:extLst>
          </p:cNvPr>
          <p:cNvSpPr>
            <a:spLocks noGrp="1"/>
          </p:cNvSpPr>
          <p:nvPr>
            <p:ph type="title"/>
          </p:nvPr>
        </p:nvSpPr>
        <p:spPr/>
        <p:txBody>
          <a:bodyPr/>
          <a:lstStyle/>
          <a:p>
            <a:r>
              <a:rPr lang="en-US" dirty="0"/>
              <a:t>COCA Standard</a:t>
            </a:r>
          </a:p>
        </p:txBody>
      </p:sp>
      <p:sp>
        <p:nvSpPr>
          <p:cNvPr id="3" name="Content Placeholder 2">
            <a:extLst>
              <a:ext uri="{FF2B5EF4-FFF2-40B4-BE49-F238E27FC236}">
                <a16:creationId xmlns:a16="http://schemas.microsoft.com/office/drawing/2014/main" id="{CE1E1F33-683A-45D2-9B3F-0FDD42C5A608}"/>
              </a:ext>
            </a:extLst>
          </p:cNvPr>
          <p:cNvSpPr>
            <a:spLocks noGrp="1"/>
          </p:cNvSpPr>
          <p:nvPr>
            <p:ph idx="1"/>
          </p:nvPr>
        </p:nvSpPr>
        <p:spPr/>
        <p:txBody>
          <a:bodyPr/>
          <a:lstStyle/>
          <a:p>
            <a:pPr marL="0" indent="0">
              <a:buNone/>
            </a:pPr>
            <a:r>
              <a:rPr lang="en-US" dirty="0"/>
              <a:t>Submission 6.8: Interprofessional Education for Collaborative Practice</a:t>
            </a:r>
          </a:p>
          <a:p>
            <a:r>
              <a:rPr lang="en-US" dirty="0"/>
              <a:t>1. Provide a description of the COM’s delivery of its curriculum, that include the COM’s preparation of students to function collaboratively on health care teams by providing learning experiences in academic and/or clinical environments that permit interaction with students enrolled in other health professions degree programs or other health professionals. Not to exceed 250 words.</a:t>
            </a:r>
          </a:p>
          <a:p>
            <a:r>
              <a:rPr lang="en-US" dirty="0"/>
              <a:t>2. A curriculum map demonstrating how the content of these courses is delivered must be made available during any site visit.</a:t>
            </a:r>
          </a:p>
        </p:txBody>
      </p:sp>
    </p:spTree>
    <p:extLst>
      <p:ext uri="{BB962C8B-B14F-4D97-AF65-F5344CB8AC3E}">
        <p14:creationId xmlns:p14="http://schemas.microsoft.com/office/powerpoint/2010/main" val="4940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43A0-B63B-4398-9E74-BD8296C9E0AA}"/>
              </a:ext>
            </a:extLst>
          </p:cNvPr>
          <p:cNvSpPr>
            <a:spLocks noGrp="1"/>
          </p:cNvSpPr>
          <p:nvPr>
            <p:ph type="title"/>
          </p:nvPr>
        </p:nvSpPr>
        <p:spPr/>
        <p:txBody>
          <a:bodyPr/>
          <a:lstStyle/>
          <a:p>
            <a:r>
              <a:rPr lang="en-US" dirty="0"/>
              <a:t>CAPTE Standard</a:t>
            </a:r>
          </a:p>
        </p:txBody>
      </p:sp>
      <p:sp>
        <p:nvSpPr>
          <p:cNvPr id="3" name="Content Placeholder 2">
            <a:extLst>
              <a:ext uri="{FF2B5EF4-FFF2-40B4-BE49-F238E27FC236}">
                <a16:creationId xmlns:a16="http://schemas.microsoft.com/office/drawing/2014/main" id="{93B3D373-D40C-4184-839E-E19E101D959B}"/>
              </a:ext>
            </a:extLst>
          </p:cNvPr>
          <p:cNvSpPr>
            <a:spLocks noGrp="1"/>
          </p:cNvSpPr>
          <p:nvPr>
            <p:ph idx="1"/>
          </p:nvPr>
        </p:nvSpPr>
        <p:spPr/>
        <p:txBody>
          <a:bodyPr/>
          <a:lstStyle/>
          <a:p>
            <a:pPr algn="l" rtl="0" fontAlgn="base"/>
            <a:r>
              <a:rPr lang="en-US" sz="1800" b="0" i="0" dirty="0">
                <a:effectLst/>
                <a:latin typeface="Calibri" panose="020F0502020204030204" pitchFamily="34" charset="0"/>
              </a:rPr>
              <a:t>6F The didactic and clinical curriculum includes interprofessional education39; learning activities are directed toward the development of interprofessional competencies including, but not limited to, values/ethics, communication, professional roles and responsibilities, and teamwork. </a:t>
            </a:r>
            <a:endParaRPr lang="en-US" b="0" i="0" dirty="0">
              <a:effectLst/>
            </a:endParaRPr>
          </a:p>
          <a:p>
            <a:pPr algn="l" rtl="0" fontAlgn="base"/>
            <a:r>
              <a:rPr lang="en-US" sz="1800" b="0" i="0" dirty="0">
                <a:effectLst/>
                <a:latin typeface="Calibri" panose="020F0502020204030204" pitchFamily="34" charset="0"/>
              </a:rPr>
              <a:t>The curriculum plan includes clinical education experiences48 for each student that encompass, but are not limited to: </a:t>
            </a:r>
            <a:endParaRPr lang="en-US" b="0" i="0" dirty="0">
              <a:effectLst/>
            </a:endParaRPr>
          </a:p>
          <a:p>
            <a:pPr algn="l" rtl="0" fontAlgn="base"/>
            <a:r>
              <a:rPr lang="en-US" sz="1800" b="0" i="0" dirty="0">
                <a:effectLst/>
                <a:latin typeface="Calibri" panose="020F0502020204030204" pitchFamily="34" charset="0"/>
              </a:rPr>
              <a:t>6L3 involvement in interprofessional practice </a:t>
            </a:r>
            <a:endParaRPr lang="en-US" b="0" i="0" dirty="0">
              <a:effectLst/>
            </a:endParaRPr>
          </a:p>
          <a:p>
            <a:endParaRPr lang="en-US" dirty="0"/>
          </a:p>
        </p:txBody>
      </p:sp>
    </p:spTree>
    <p:extLst>
      <p:ext uri="{BB962C8B-B14F-4D97-AF65-F5344CB8AC3E}">
        <p14:creationId xmlns:p14="http://schemas.microsoft.com/office/powerpoint/2010/main" val="125129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t>RIPLS Results</a:t>
            </a:r>
            <a:b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br>
            <a:r>
              <a:rPr kumimoji="0" lang="en-US" sz="28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t>Demographics</a:t>
            </a:r>
            <a:endParaRPr lang="en-US" dirty="0"/>
          </a:p>
        </p:txBody>
      </p:sp>
      <p:sp>
        <p:nvSpPr>
          <p:cNvPr id="5" name="Content Placeholder 4">
            <a:extLst>
              <a:ext uri="{FF2B5EF4-FFF2-40B4-BE49-F238E27FC236}">
                <a16:creationId xmlns:a16="http://schemas.microsoft.com/office/drawing/2014/main" id="{0EAD4B6A-073F-42D6-BCF1-FE8B69EE1470}"/>
              </a:ext>
            </a:extLst>
          </p:cNvPr>
          <p:cNvSpPr>
            <a:spLocks noGrp="1"/>
          </p:cNvSpPr>
          <p:nvPr>
            <p:ph idx="1"/>
          </p:nvPr>
        </p:nvSpPr>
        <p:spPr>
          <a:xfrm>
            <a:off x="581192" y="2006353"/>
            <a:ext cx="11029615" cy="4229389"/>
          </a:xfrm>
        </p:spPr>
        <p:txBody>
          <a:bodyPr>
            <a:normAutofit fontScale="40000" lnSpcReduction="20000"/>
          </a:bodyPr>
          <a:lstStyle/>
          <a:p>
            <a:r>
              <a:rPr lang="en-US" sz="4500" dirty="0">
                <a:effectLst/>
                <a:latin typeface="Arial" panose="020B0604020202020204" pitchFamily="34" charset="0"/>
              </a:rPr>
              <a:t>N = 		20</a:t>
            </a:r>
          </a:p>
          <a:p>
            <a:pPr marL="0" indent="0">
              <a:buNone/>
            </a:pPr>
            <a:endParaRPr lang="en-US" sz="4500" dirty="0">
              <a:effectLst/>
              <a:latin typeface="Arial" panose="020B0604020202020204" pitchFamily="34" charset="0"/>
            </a:endParaRPr>
          </a:p>
          <a:p>
            <a:r>
              <a:rPr lang="en-US" sz="4500" dirty="0">
                <a:effectLst/>
                <a:latin typeface="Arial" panose="020B0604020202020204" pitchFamily="34" charset="0"/>
              </a:rPr>
              <a:t>Age: 		</a:t>
            </a:r>
            <a:r>
              <a:rPr lang="en-US" sz="4500" dirty="0">
                <a:solidFill>
                  <a:schemeClr val="accent5">
                    <a:lumMod val="50000"/>
                  </a:schemeClr>
                </a:solidFill>
                <a:effectLst/>
                <a:latin typeface="Arial" panose="020B0604020202020204" pitchFamily="34" charset="0"/>
              </a:rPr>
              <a:t>15% 30s</a:t>
            </a:r>
            <a:r>
              <a:rPr lang="en-US" sz="4500" dirty="0">
                <a:effectLst/>
                <a:latin typeface="Arial" panose="020B0604020202020204" pitchFamily="34" charset="0"/>
              </a:rPr>
              <a:t>, 	</a:t>
            </a:r>
            <a:r>
              <a:rPr lang="en-US" sz="4500" dirty="0">
                <a:solidFill>
                  <a:srgbClr val="0070C0"/>
                </a:solidFill>
                <a:effectLst/>
                <a:latin typeface="Arial" panose="020B0604020202020204" pitchFamily="34" charset="0"/>
              </a:rPr>
              <a:t>30% 40s</a:t>
            </a:r>
            <a:r>
              <a:rPr lang="en-US" sz="4500" dirty="0">
                <a:effectLst/>
                <a:latin typeface="Arial" panose="020B0604020202020204" pitchFamily="34" charset="0"/>
              </a:rPr>
              <a:t>,	</a:t>
            </a:r>
            <a:r>
              <a:rPr lang="en-US" sz="4500" dirty="0">
                <a:solidFill>
                  <a:srgbClr val="00B050"/>
                </a:solidFill>
                <a:effectLst/>
                <a:latin typeface="Arial" panose="020B0604020202020204" pitchFamily="34" charset="0"/>
              </a:rPr>
              <a:t>30% 50s</a:t>
            </a:r>
            <a:r>
              <a:rPr lang="en-US" sz="4500" dirty="0">
                <a:effectLst/>
                <a:latin typeface="Arial" panose="020B0604020202020204" pitchFamily="34" charset="0"/>
              </a:rPr>
              <a:t>, 	</a:t>
            </a:r>
            <a:r>
              <a:rPr lang="en-US" sz="4500" dirty="0">
                <a:solidFill>
                  <a:srgbClr val="FF0000"/>
                </a:solidFill>
                <a:latin typeface="Arial" panose="020B0604020202020204" pitchFamily="34" charset="0"/>
              </a:rPr>
              <a:t>15% 60s</a:t>
            </a:r>
            <a:r>
              <a:rPr lang="en-US" sz="4500" dirty="0">
                <a:latin typeface="Arial" panose="020B0604020202020204" pitchFamily="34" charset="0"/>
              </a:rPr>
              <a:t>, 	</a:t>
            </a:r>
            <a:r>
              <a:rPr lang="en-US" sz="4500" dirty="0">
                <a:solidFill>
                  <a:srgbClr val="7030A0"/>
                </a:solidFill>
                <a:effectLst/>
                <a:latin typeface="Arial" panose="020B0604020202020204" pitchFamily="34" charset="0"/>
              </a:rPr>
              <a:t>10% 70s</a:t>
            </a:r>
          </a:p>
          <a:p>
            <a:endParaRPr lang="en-US" sz="4500" dirty="0">
              <a:effectLst/>
              <a:latin typeface="Arial" panose="020B0604020202020204" pitchFamily="34" charset="0"/>
            </a:endParaRPr>
          </a:p>
          <a:p>
            <a:r>
              <a:rPr lang="en-US" sz="4500" dirty="0">
                <a:latin typeface="Arial" panose="020B0604020202020204" pitchFamily="34" charset="0"/>
              </a:rPr>
              <a:t>Gender: 	60% male, 	40% female</a:t>
            </a:r>
          </a:p>
          <a:p>
            <a:endParaRPr lang="en-US" sz="4500" dirty="0">
              <a:latin typeface="Arial" panose="020B0604020202020204" pitchFamily="34" charset="0"/>
            </a:endParaRPr>
          </a:p>
          <a:p>
            <a:r>
              <a:rPr lang="en-US" sz="4500" dirty="0">
                <a:latin typeface="Arial" panose="020B0604020202020204" pitchFamily="34" charset="0"/>
              </a:rPr>
              <a:t>Program: 	80% DO, 	20% PT</a:t>
            </a:r>
          </a:p>
          <a:p>
            <a:endParaRPr lang="en-US" sz="4500" dirty="0">
              <a:latin typeface="Arial" panose="020B0604020202020204" pitchFamily="34" charset="0"/>
            </a:endParaRPr>
          </a:p>
          <a:p>
            <a:r>
              <a:rPr lang="en-US" sz="4500" dirty="0">
                <a:latin typeface="Arial" panose="020B0604020202020204" pitchFamily="34" charset="0"/>
              </a:rPr>
              <a:t>Years in HC education:		1-5		35%</a:t>
            </a:r>
          </a:p>
          <a:p>
            <a:pPr marL="0" indent="0">
              <a:buNone/>
            </a:pPr>
            <a:r>
              <a:rPr lang="en-US" sz="4500" dirty="0">
                <a:latin typeface="Arial" panose="020B0604020202020204" pitchFamily="34" charset="0"/>
              </a:rPr>
              <a:t>							6-10	10%</a:t>
            </a:r>
          </a:p>
          <a:p>
            <a:pPr marL="0" indent="0">
              <a:buNone/>
            </a:pPr>
            <a:r>
              <a:rPr lang="en-US" sz="4500" dirty="0">
                <a:latin typeface="Arial" panose="020B0604020202020204" pitchFamily="34" charset="0"/>
              </a:rPr>
              <a:t>							11+		55%</a:t>
            </a:r>
          </a:p>
          <a:p>
            <a:endParaRPr lang="en-US" dirty="0"/>
          </a:p>
        </p:txBody>
      </p:sp>
    </p:spTree>
    <p:extLst>
      <p:ext uri="{BB962C8B-B14F-4D97-AF65-F5344CB8AC3E}">
        <p14:creationId xmlns:p14="http://schemas.microsoft.com/office/powerpoint/2010/main" val="363114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1022-26ED-4AB0-9748-A798F3AD4123}"/>
              </a:ext>
            </a:extLst>
          </p:cNvPr>
          <p:cNvSpPr>
            <a:spLocks noGrp="1"/>
          </p:cNvSpPr>
          <p:nvPr>
            <p:ph type="title"/>
          </p:nvPr>
        </p:nvSpPr>
        <p:spPr/>
        <p:txBody>
          <a:bodyPr/>
          <a:lstStyle/>
          <a:p>
            <a:r>
              <a:rPr lang="en-US" dirty="0"/>
              <a:t>CAPTE Standard</a:t>
            </a:r>
          </a:p>
        </p:txBody>
      </p:sp>
      <p:sp>
        <p:nvSpPr>
          <p:cNvPr id="3" name="Content Placeholder 2">
            <a:extLst>
              <a:ext uri="{FF2B5EF4-FFF2-40B4-BE49-F238E27FC236}">
                <a16:creationId xmlns:a16="http://schemas.microsoft.com/office/drawing/2014/main" id="{72CB7B4A-CB10-44C2-B885-76EFA5BB719C}"/>
              </a:ext>
            </a:extLst>
          </p:cNvPr>
          <p:cNvSpPr>
            <a:spLocks noGrp="1"/>
          </p:cNvSpPr>
          <p:nvPr>
            <p:ph idx="1"/>
          </p:nvPr>
        </p:nvSpPr>
        <p:spPr/>
        <p:txBody>
          <a:bodyPr/>
          <a:lstStyle/>
          <a:p>
            <a:pPr algn="l" rtl="0" fontAlgn="base"/>
            <a:r>
              <a:rPr lang="en-US" sz="1800" b="0" i="0" dirty="0">
                <a:effectLst/>
                <a:latin typeface="Calibri" panose="020F0502020204030204" pitchFamily="34" charset="0"/>
              </a:rPr>
              <a:t>7D7 Communicate effectively with all stakeholders, including patients/clients, family members, caregivers, practitioners, interprofessional team members, consumers, payers, and policymakers.  </a:t>
            </a:r>
            <a:endParaRPr lang="en-US" b="0" i="0" dirty="0">
              <a:effectLst/>
            </a:endParaRPr>
          </a:p>
          <a:p>
            <a:pPr algn="l" rtl="0" fontAlgn="base"/>
            <a:r>
              <a:rPr lang="en-US" sz="1800" b="0" i="0" dirty="0">
                <a:effectLst/>
                <a:latin typeface="Calibri" panose="020F0502020204030204" pitchFamily="34" charset="0"/>
              </a:rPr>
              <a:t>7D28 Manage the delivery of the plan of care that is consistent with professional obligations, interprofessional collaborations, and administrative policies and procedures of the practice environment. </a:t>
            </a:r>
          </a:p>
          <a:p>
            <a:pPr fontAlgn="base"/>
            <a:r>
              <a:rPr lang="en-US" sz="1800" b="0" i="0" dirty="0">
                <a:effectLst/>
                <a:latin typeface="Calibri" panose="020F0502020204030204" pitchFamily="34" charset="0"/>
              </a:rPr>
              <a:t>7D37 Assess and document safety risks of patients and the healthcare provider and design and implement strategies to improve safety in the healthcare setting as an individual and as a member of the interprofessional healthcare team </a:t>
            </a:r>
            <a:endParaRPr lang="en-US" b="0" i="0" dirty="0">
              <a:effectLst/>
            </a:endParaRPr>
          </a:p>
          <a:p>
            <a:pPr algn="l" rtl="0" fontAlgn="base"/>
            <a:endParaRPr lang="en-US" b="0" i="0" dirty="0">
              <a:effectLst/>
            </a:endParaRPr>
          </a:p>
          <a:p>
            <a:endParaRPr lang="en-US" dirty="0"/>
          </a:p>
        </p:txBody>
      </p:sp>
    </p:spTree>
    <p:extLst>
      <p:ext uri="{BB962C8B-B14F-4D97-AF65-F5344CB8AC3E}">
        <p14:creationId xmlns:p14="http://schemas.microsoft.com/office/powerpoint/2010/main" val="194566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AC39-D590-4BE1-9159-4BDA5D021977}"/>
              </a:ext>
            </a:extLst>
          </p:cNvPr>
          <p:cNvSpPr>
            <a:spLocks noGrp="1"/>
          </p:cNvSpPr>
          <p:nvPr>
            <p:ph type="title"/>
          </p:nvPr>
        </p:nvSpPr>
        <p:spPr/>
        <p:txBody>
          <a:bodyPr/>
          <a:lstStyle/>
          <a:p>
            <a:r>
              <a:rPr lang="en-US" dirty="0"/>
              <a:t>ACOTE Standards</a:t>
            </a:r>
          </a:p>
        </p:txBody>
      </p:sp>
      <p:sp>
        <p:nvSpPr>
          <p:cNvPr id="3" name="Content Placeholder 2">
            <a:extLst>
              <a:ext uri="{FF2B5EF4-FFF2-40B4-BE49-F238E27FC236}">
                <a16:creationId xmlns:a16="http://schemas.microsoft.com/office/drawing/2014/main" id="{92928B51-D5A9-465B-9C1E-BBA7F2467C23}"/>
              </a:ext>
            </a:extLst>
          </p:cNvPr>
          <p:cNvSpPr>
            <a:spLocks noGrp="1"/>
          </p:cNvSpPr>
          <p:nvPr>
            <p:ph idx="1"/>
          </p:nvPr>
        </p:nvSpPr>
        <p:spPr/>
        <p:txBody>
          <a:bodyPr>
            <a:normAutofit/>
          </a:bodyPr>
          <a:lstStyle/>
          <a:p>
            <a:pPr algn="l" rtl="0" fontAlgn="base"/>
            <a:r>
              <a:rPr lang="en-US" sz="1800" b="0" i="0" dirty="0">
                <a:effectLst/>
                <a:latin typeface="Calibri" panose="020F0502020204030204" pitchFamily="34" charset="0"/>
              </a:rPr>
              <a:t>ACOTE Standards:  </a:t>
            </a:r>
            <a:endParaRPr lang="en-US" b="0" i="0" dirty="0">
              <a:effectLst/>
            </a:endParaRPr>
          </a:p>
          <a:p>
            <a:pPr algn="l" rtl="0" fontAlgn="base"/>
            <a:r>
              <a:rPr lang="en-US" sz="1800" b="0" i="0" dirty="0">
                <a:effectLst/>
                <a:latin typeface="Calibri" panose="020F0502020204030204" pitchFamily="34" charset="0"/>
              </a:rPr>
              <a:t>B.4.8. Interpret the evaluation data in relation to accepted terminology of the profession and explain the findings to the interprofessional team.  </a:t>
            </a:r>
            <a:endParaRPr lang="en-US" b="0" i="0" dirty="0">
              <a:effectLst/>
            </a:endParaRPr>
          </a:p>
          <a:p>
            <a:pPr algn="l" rtl="0" fontAlgn="base"/>
            <a:r>
              <a:rPr lang="en-US" sz="1800" b="0" i="0" dirty="0">
                <a:effectLst/>
                <a:latin typeface="Calibri" panose="020F0502020204030204" pitchFamily="34" charset="0"/>
              </a:rPr>
              <a:t>B.4.23. Identify occupational needs through effective communication with patients, families, communities, and members of the interprofessional team in a responsive and responsible manner that supports a team approach to the promotion of health and wellness.  </a:t>
            </a:r>
            <a:endParaRPr lang="en-US" b="0" i="0" dirty="0">
              <a:effectLst/>
            </a:endParaRPr>
          </a:p>
        </p:txBody>
      </p:sp>
    </p:spTree>
    <p:extLst>
      <p:ext uri="{BB962C8B-B14F-4D97-AF65-F5344CB8AC3E}">
        <p14:creationId xmlns:p14="http://schemas.microsoft.com/office/powerpoint/2010/main" val="2390168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AC39-D590-4BE1-9159-4BDA5D021977}"/>
              </a:ext>
            </a:extLst>
          </p:cNvPr>
          <p:cNvSpPr>
            <a:spLocks noGrp="1"/>
          </p:cNvSpPr>
          <p:nvPr>
            <p:ph type="title"/>
          </p:nvPr>
        </p:nvSpPr>
        <p:spPr/>
        <p:txBody>
          <a:bodyPr/>
          <a:lstStyle/>
          <a:p>
            <a:r>
              <a:rPr lang="en-US" dirty="0"/>
              <a:t>ACOTE Standards</a:t>
            </a:r>
          </a:p>
        </p:txBody>
      </p:sp>
      <p:sp>
        <p:nvSpPr>
          <p:cNvPr id="3" name="Content Placeholder 2">
            <a:extLst>
              <a:ext uri="{FF2B5EF4-FFF2-40B4-BE49-F238E27FC236}">
                <a16:creationId xmlns:a16="http://schemas.microsoft.com/office/drawing/2014/main" id="{92928B51-D5A9-465B-9C1E-BBA7F2467C23}"/>
              </a:ext>
            </a:extLst>
          </p:cNvPr>
          <p:cNvSpPr>
            <a:spLocks noGrp="1"/>
          </p:cNvSpPr>
          <p:nvPr>
            <p:ph idx="1"/>
          </p:nvPr>
        </p:nvSpPr>
        <p:spPr/>
        <p:txBody>
          <a:bodyPr>
            <a:normAutofit/>
          </a:bodyPr>
          <a:lstStyle/>
          <a:p>
            <a:pPr algn="l" rtl="0" fontAlgn="base"/>
            <a:r>
              <a:rPr lang="en-US" sz="1800" b="0" i="0">
                <a:effectLst/>
                <a:latin typeface="Calibri" panose="020F0502020204030204" pitchFamily="34" charset="0"/>
              </a:rPr>
              <a:t>B</a:t>
            </a:r>
            <a:r>
              <a:rPr lang="en-US" sz="1800" b="0" i="0" dirty="0">
                <a:effectLst/>
                <a:latin typeface="Calibri" panose="020F0502020204030204" pitchFamily="34" charset="0"/>
              </a:rPr>
              <a:t>.4.25.  Demonstrate knowledge of the principles of interprofessional team dynamics to perform effectively in different team roles to plan, deliver, and evaluate patient- and population- centered care as well as population health programs and policies that are safe, timely, efficient, effective, and equitable.   </a:t>
            </a:r>
            <a:endParaRPr lang="en-US" b="0" i="0" dirty="0">
              <a:effectLst/>
            </a:endParaRPr>
          </a:p>
          <a:p>
            <a:pPr algn="l" rtl="0" fontAlgn="base"/>
            <a:r>
              <a:rPr lang="en-US" sz="1800" b="0" i="0" dirty="0">
                <a:effectLst/>
                <a:latin typeface="Calibri" panose="020F0502020204030204" pitchFamily="34" charset="0"/>
              </a:rPr>
              <a:t>B.4.28.  </a:t>
            </a:r>
            <a:r>
              <a:rPr lang="en-US" sz="1800" b="0" i="0">
                <a:effectLst/>
                <a:latin typeface="Calibri" panose="020F0502020204030204" pitchFamily="34" charset="0"/>
              </a:rPr>
              <a:t>Develop and plan for discharge from occupational therapy services in collaboration with the client and members of the interprofessional team by reviewing the needs of the client, caregiver, family, and significant others; available resources; and discharge environment.  </a:t>
            </a:r>
            <a:endParaRPr lang="en-US" b="0" i="0">
              <a:effectLst/>
            </a:endParaRPr>
          </a:p>
          <a:p>
            <a:endParaRPr lang="en-US"/>
          </a:p>
        </p:txBody>
      </p:sp>
    </p:spTree>
    <p:extLst>
      <p:ext uri="{BB962C8B-B14F-4D97-AF65-F5344CB8AC3E}">
        <p14:creationId xmlns:p14="http://schemas.microsoft.com/office/powerpoint/2010/main" val="187129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9450-BDBF-49BF-8C04-E725C2743607}"/>
              </a:ext>
            </a:extLst>
          </p:cNvPr>
          <p:cNvSpPr>
            <a:spLocks noGrp="1"/>
          </p:cNvSpPr>
          <p:nvPr>
            <p:ph type="title"/>
          </p:nvPr>
        </p:nvSpPr>
        <p:spPr/>
        <p:txBody>
          <a:bodyPr/>
          <a:lstStyle/>
          <a:p>
            <a:r>
              <a:rPr lang="en-US" dirty="0"/>
              <a:t>ARC PA Standard</a:t>
            </a:r>
          </a:p>
        </p:txBody>
      </p:sp>
      <p:sp>
        <p:nvSpPr>
          <p:cNvPr id="3" name="Content Placeholder 2">
            <a:extLst>
              <a:ext uri="{FF2B5EF4-FFF2-40B4-BE49-F238E27FC236}">
                <a16:creationId xmlns:a16="http://schemas.microsoft.com/office/drawing/2014/main" id="{EB94D1C5-FFFA-4BC7-BD10-5D636AD3EEA3}"/>
              </a:ext>
            </a:extLst>
          </p:cNvPr>
          <p:cNvSpPr>
            <a:spLocks noGrp="1"/>
          </p:cNvSpPr>
          <p:nvPr>
            <p:ph idx="1"/>
          </p:nvPr>
        </p:nvSpPr>
        <p:spPr/>
        <p:txBody>
          <a:bodyPr/>
          <a:lstStyle/>
          <a:p>
            <a:pPr algn="l" rtl="0" fontAlgn="base"/>
            <a:r>
              <a:rPr lang="en-US" sz="1800" b="0" i="0" dirty="0">
                <a:effectLst/>
                <a:latin typeface="Calibri" panose="020F0502020204030204" pitchFamily="34" charset="0"/>
              </a:rPr>
              <a:t>ARC PA Standard: B2.10 The curriculum must prepare students to work collaboratively in interprofessional patient centered teams. Instruction must: </a:t>
            </a:r>
            <a:endParaRPr lang="en-US" b="0" i="0" dirty="0">
              <a:effectLst/>
            </a:endParaRPr>
          </a:p>
          <a:p>
            <a:pPr algn="l" rtl="0" fontAlgn="base"/>
            <a:r>
              <a:rPr lang="en-US" sz="1800" b="0" i="0" dirty="0">
                <a:effectLst/>
                <a:latin typeface="Calibri" panose="020F0502020204030204" pitchFamily="34" charset="0"/>
              </a:rPr>
              <a:t>a) include content on the roles and responsibilities of various health care professionals, </a:t>
            </a:r>
            <a:endParaRPr lang="en-US" b="0" i="0" dirty="0">
              <a:effectLst/>
            </a:endParaRPr>
          </a:p>
          <a:p>
            <a:pPr algn="l" rtl="0" fontAlgn="base"/>
            <a:r>
              <a:rPr lang="en-US" sz="1800" b="0" i="0" dirty="0">
                <a:effectLst/>
                <a:latin typeface="Calibri" panose="020F0502020204030204" pitchFamily="34" charset="0"/>
              </a:rPr>
              <a:t>b) emphasize the team approach to patient centered care beyond the traditional physician-PA team approach, and </a:t>
            </a:r>
            <a:endParaRPr lang="en-US" b="0" i="0" dirty="0">
              <a:effectLst/>
            </a:endParaRPr>
          </a:p>
          <a:p>
            <a:pPr algn="l" rtl="0" fontAlgn="base"/>
            <a:r>
              <a:rPr lang="en-US" sz="1800" b="0" i="0" dirty="0">
                <a:effectLst/>
                <a:latin typeface="Calibri" panose="020F0502020204030204" pitchFamily="34" charset="0"/>
              </a:rPr>
              <a:t>c) include application of these principles in interprofessional teams. </a:t>
            </a:r>
            <a:endParaRPr lang="en-US" b="0" i="0" dirty="0">
              <a:effectLst/>
            </a:endParaRPr>
          </a:p>
          <a:p>
            <a:endParaRPr lang="en-US" dirty="0"/>
          </a:p>
        </p:txBody>
      </p:sp>
    </p:spTree>
    <p:extLst>
      <p:ext uri="{BB962C8B-B14F-4D97-AF65-F5344CB8AC3E}">
        <p14:creationId xmlns:p14="http://schemas.microsoft.com/office/powerpoint/2010/main" val="529276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7445" y="1981200"/>
            <a:ext cx="5077110" cy="4564039"/>
          </a:xfrm>
        </p:spPr>
      </p:pic>
    </p:spTree>
    <p:extLst>
      <p:ext uri="{BB962C8B-B14F-4D97-AF65-F5344CB8AC3E}">
        <p14:creationId xmlns:p14="http://schemas.microsoft.com/office/powerpoint/2010/main" val="122215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heal medicine</a:t>
            </a:r>
          </a:p>
        </p:txBody>
      </p:sp>
      <p:sp>
        <p:nvSpPr>
          <p:cNvPr id="3" name="Content Placeholder 2"/>
          <p:cNvSpPr>
            <a:spLocks noGrp="1"/>
          </p:cNvSpPr>
          <p:nvPr>
            <p:ph idx="1"/>
          </p:nvPr>
        </p:nvSpPr>
        <p:spPr/>
        <p:txBody>
          <a:bodyPr>
            <a:normAutofit/>
          </a:bodyPr>
          <a:lstStyle/>
          <a:p>
            <a:pPr marL="0" indent="0">
              <a:buNone/>
            </a:pPr>
            <a:r>
              <a:rPr lang="en-US" sz="2400" dirty="0"/>
              <a:t>Our medical systems are broken. Doctors are capable of extraordinary (and expensive) treatments, but they are losing their core focus, actually treating people. Doctor and writer Atul Gawande suggests we take a step back and look at new ways to do medicine – with fewer cowboys and more pit crews.</a:t>
            </a:r>
          </a:p>
          <a:p>
            <a:pPr marL="0" indent="0">
              <a:buNone/>
            </a:pPr>
            <a:r>
              <a:rPr lang="en-US" sz="2400" dirty="0"/>
              <a:t>Atul Gawande TED2012 actually </a:t>
            </a:r>
          </a:p>
          <a:p>
            <a:endParaRPr lang="en-US" sz="2000" dirty="0"/>
          </a:p>
          <a:p>
            <a:endParaRPr lang="en-US" sz="2000" dirty="0"/>
          </a:p>
          <a:p>
            <a:pPr marL="0" indent="0">
              <a:buNone/>
            </a:pPr>
            <a:r>
              <a:rPr lang="en-US" sz="2000" dirty="0"/>
              <a:t>ttps://</a:t>
            </a:r>
            <a:r>
              <a:rPr lang="en-US" sz="2000" dirty="0">
                <a:hlinkClick r:id="rId3"/>
              </a:rPr>
              <a:t>www.ted.com/talks/atul_gawande_how_do_we_heal_medicine?language=en</a:t>
            </a:r>
            <a:r>
              <a:rPr lang="en-US" sz="2000" dirty="0"/>
              <a:t> </a:t>
            </a:r>
          </a:p>
        </p:txBody>
      </p:sp>
    </p:spTree>
    <p:extLst>
      <p:ext uri="{BB962C8B-B14F-4D97-AF65-F5344CB8AC3E}">
        <p14:creationId xmlns:p14="http://schemas.microsoft.com/office/powerpoint/2010/main" val="447896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and Family Centered Care</a:t>
            </a:r>
          </a:p>
        </p:txBody>
      </p:sp>
      <p:sp>
        <p:nvSpPr>
          <p:cNvPr id="3" name="Content Placeholder 2"/>
          <p:cNvSpPr>
            <a:spLocks noGrp="1"/>
          </p:cNvSpPr>
          <p:nvPr>
            <p:ph idx="1"/>
          </p:nvPr>
        </p:nvSpPr>
        <p:spPr/>
        <p:txBody>
          <a:bodyPr/>
          <a:lstStyle/>
          <a:p>
            <a:r>
              <a:rPr lang="en-US" dirty="0">
                <a:hlinkClick r:id="rId3"/>
              </a:rPr>
              <a:t>https://www.youtube.com/watch?v=cDDWvj_q-o8</a:t>
            </a:r>
            <a:r>
              <a:rPr lang="en-US" dirty="0"/>
              <a:t> </a:t>
            </a:r>
          </a:p>
        </p:txBody>
      </p:sp>
    </p:spTree>
    <p:extLst>
      <p:ext uri="{BB962C8B-B14F-4D97-AF65-F5344CB8AC3E}">
        <p14:creationId xmlns:p14="http://schemas.microsoft.com/office/powerpoint/2010/main" val="3021896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B6BF-1C51-4656-BA90-89699534B726}"/>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38907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fontScale="92500"/>
          </a:bodyPr>
          <a:lstStyle/>
          <a:p>
            <a:pPr marL="0" indent="0">
              <a:buNone/>
            </a:pPr>
            <a:r>
              <a:rPr lang="en-US" sz="3500" dirty="0">
                <a:hlinkClick r:id="rId3"/>
              </a:rPr>
              <a:t>https://www.youtube.com/watch?v=cDDWvj_q-o8</a:t>
            </a:r>
            <a:r>
              <a:rPr lang="en-US" sz="3500" dirty="0"/>
              <a:t> </a:t>
            </a:r>
          </a:p>
          <a:p>
            <a:pPr marL="0" indent="0">
              <a:buNone/>
            </a:pPr>
            <a:r>
              <a:rPr lang="en-US" sz="2600" dirty="0"/>
              <a:t>Frenk, J., et al. ()2010). Health professionals for a new century: Transforming education to strengthen health systems in an interdependent world. </a:t>
            </a:r>
            <a:r>
              <a:rPr lang="en-US" sz="2600" i="1" dirty="0"/>
              <a:t>The Lancet</a:t>
            </a:r>
            <a:r>
              <a:rPr lang="en-US" sz="2600" dirty="0"/>
              <a:t>.; 376; 1923-58.</a:t>
            </a:r>
          </a:p>
          <a:p>
            <a:pPr marL="0" indent="0">
              <a:buNone/>
            </a:pPr>
            <a:r>
              <a:rPr lang="en-US" sz="2600" dirty="0"/>
              <a:t>Thistelthwaite, J. (2012). Interprofessional education: A review of context, learning and the research agenda. </a:t>
            </a:r>
            <a:r>
              <a:rPr lang="en-US" sz="2600" i="1" dirty="0"/>
              <a:t>Medical Education</a:t>
            </a:r>
            <a:r>
              <a:rPr lang="en-US" sz="2600" dirty="0"/>
              <a:t>; 46:58-70.</a:t>
            </a:r>
          </a:p>
          <a:p>
            <a:pPr marL="0" indent="0">
              <a:buNone/>
            </a:pPr>
            <a:r>
              <a:rPr lang="en-US" sz="2600" dirty="0"/>
              <a:t>Berwick, D.M. et al. (2008) Health Aff: 27; 759-769</a:t>
            </a:r>
          </a:p>
          <a:p>
            <a:pPr marL="0" indent="0">
              <a:buNone/>
            </a:pPr>
            <a:r>
              <a:rPr lang="en-US" sz="2600" dirty="0"/>
              <a:t>Bodenheimer, T. &amp; Sinsky, C. (2014) Annals of Family Medicine: 12;573-576.</a:t>
            </a:r>
          </a:p>
        </p:txBody>
      </p:sp>
    </p:spTree>
    <p:extLst>
      <p:ext uri="{BB962C8B-B14F-4D97-AF65-F5344CB8AC3E}">
        <p14:creationId xmlns:p14="http://schemas.microsoft.com/office/powerpoint/2010/main" val="2610425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902811" y="1948402"/>
            <a:ext cx="11404600" cy="3991899"/>
          </a:xfrm>
        </p:spPr>
        <p:txBody>
          <a:bodyPr>
            <a:normAutofit/>
          </a:bodyPr>
          <a:lstStyle/>
          <a:p>
            <a:pPr marL="0" indent="0">
              <a:buNone/>
            </a:pPr>
            <a:r>
              <a:rPr lang="en-US" sz="2000" dirty="0"/>
              <a:t>The Commonwealth Fund; </a:t>
            </a:r>
            <a:r>
              <a:rPr lang="en-US" sz="2000" dirty="0">
                <a:hlinkClick r:id="rId3"/>
              </a:rPr>
              <a:t>https://www.commonwealthfund.org/publications/newsletter-article/new-national-scorecard-health-system-performance-us-gets-only-64</a:t>
            </a:r>
            <a:r>
              <a:rPr lang="en-US" sz="2000" dirty="0"/>
              <a:t> </a:t>
            </a:r>
          </a:p>
          <a:p>
            <a:pPr marL="0" indent="0">
              <a:buNone/>
            </a:pPr>
            <a:r>
              <a:rPr lang="en-US" sz="2000" dirty="0"/>
              <a:t>Berwick, Nolan, &amp; Whittington (2008) The Triple Aim: Care. Health, and Cost</a:t>
            </a:r>
          </a:p>
          <a:p>
            <a:pPr marL="0" indent="0">
              <a:buNone/>
            </a:pPr>
            <a:r>
              <a:rPr lang="en-US" sz="2000" dirty="0"/>
              <a:t>Commission on Osteopathic Accreditation July 2019</a:t>
            </a:r>
          </a:p>
          <a:p>
            <a:pPr marL="0" indent="0">
              <a:buNone/>
            </a:pPr>
            <a:r>
              <a:rPr lang="en-US" sz="2000" dirty="0"/>
              <a:t>Ray Haney, SDOH Talk Business 6.25.2020</a:t>
            </a:r>
          </a:p>
          <a:p>
            <a:pPr marL="0" indent="0">
              <a:buNone/>
            </a:pPr>
            <a:endParaRPr lang="en-US" sz="2000" dirty="0"/>
          </a:p>
          <a:p>
            <a:pPr marL="0" indent="0">
              <a:buNone/>
            </a:pPr>
            <a:r>
              <a:rPr lang="en-US" sz="2000" dirty="0"/>
              <a:t>ttps://</a:t>
            </a:r>
            <a:r>
              <a:rPr lang="en-US" sz="2000" dirty="0">
                <a:hlinkClick r:id="rId4" action="ppaction://hlinksldjump"/>
              </a:rPr>
              <a:t>www.ted.com/talks/atul_gawande_how_do_we_heal_medicine?language=en</a:t>
            </a:r>
            <a:r>
              <a:rPr lang="en-US" sz="2000" dirty="0"/>
              <a:t> </a:t>
            </a:r>
          </a:p>
          <a:p>
            <a:endParaRPr lang="en-US" sz="2000" dirty="0"/>
          </a:p>
        </p:txBody>
      </p:sp>
    </p:spTree>
    <p:extLst>
      <p:ext uri="{BB962C8B-B14F-4D97-AF65-F5344CB8AC3E}">
        <p14:creationId xmlns:p14="http://schemas.microsoft.com/office/powerpoint/2010/main" val="288827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FE401-E4E7-4660-909A-BAF3F0BDCE3B}"/>
              </a:ext>
            </a:extLst>
          </p:cNvPr>
          <p:cNvSpPr>
            <a:spLocks noGrp="1"/>
          </p:cNvSpPr>
          <p:nvPr>
            <p:ph type="title"/>
          </p:nvPr>
        </p:nvSpPr>
        <p:spPr>
          <a:xfrm>
            <a:off x="581192" y="999201"/>
            <a:ext cx="11029616" cy="1013800"/>
          </a:xfrm>
        </p:spPr>
        <p:txBody>
          <a:bodyPr>
            <a:normAutofit fontScale="90000"/>
          </a:bodyPr>
          <a:lstStyle/>
          <a:p>
            <a:br>
              <a:rPr lang="en-US" sz="3600" kern="1200" dirty="0">
                <a:solidFill>
                  <a:srgbClr val="FFFFFF"/>
                </a:solidFill>
                <a:latin typeface="Helvetica" panose="020B0604020202020204" pitchFamily="34" charset="0"/>
                <a:cs typeface="Helvetica" panose="020B0604020202020204" pitchFamily="34" charset="0"/>
              </a:rPr>
            </a:br>
            <a:br>
              <a:rPr lang="en-US" sz="3600" kern="1200" dirty="0">
                <a:solidFill>
                  <a:srgbClr val="FFFFFF"/>
                </a:solidFill>
                <a:latin typeface="Helvetica" panose="020B0604020202020204" pitchFamily="34" charset="0"/>
                <a:cs typeface="Helvetica" panose="020B0604020202020204" pitchFamily="34" charset="0"/>
              </a:rPr>
            </a:br>
            <a:br>
              <a:rPr lang="en-US" sz="3600" kern="1200" dirty="0">
                <a:solidFill>
                  <a:srgbClr val="FFFFFF"/>
                </a:solidFill>
                <a:latin typeface="Helvetica" panose="020B0604020202020204" pitchFamily="34" charset="0"/>
                <a:cs typeface="Helvetica" panose="020B0604020202020204" pitchFamily="34" charset="0"/>
              </a:rPr>
            </a:br>
            <a:r>
              <a:rPr kumimoji="0" lang="en-US" sz="40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t>RIPLS Results</a:t>
            </a:r>
            <a:b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br>
            <a:r>
              <a:rPr kumimoji="0" lang="en-US" sz="31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t>Other HC professionals you have worked with:</a:t>
            </a:r>
            <a:br>
              <a:rPr kumimoji="0" lang="en-US" sz="3100" b="0" i="0" u="none" strike="noStrike" kern="1200" cap="none" spc="0" normalizeH="0" baseline="0" noProof="0" dirty="0">
                <a:ln>
                  <a:noFill/>
                </a:ln>
                <a:solidFill>
                  <a:srgbClr val="FFFFFF"/>
                </a:solidFill>
                <a:effectLst/>
                <a:uLnTx/>
                <a:uFillTx/>
                <a:latin typeface="Helvetica" panose="020B0604020202020204" pitchFamily="34" charset="0"/>
                <a:ea typeface="+mj-ea"/>
                <a:cs typeface="Helvetica" panose="020B0604020202020204" pitchFamily="34" charset="0"/>
              </a:rPr>
            </a:br>
            <a:endParaRPr lang="en-US" dirty="0"/>
          </a:p>
        </p:txBody>
      </p:sp>
      <p:pic>
        <p:nvPicPr>
          <p:cNvPr id="5" name="Content Placeholder 4">
            <a:extLst>
              <a:ext uri="{FF2B5EF4-FFF2-40B4-BE49-F238E27FC236}">
                <a16:creationId xmlns:a16="http://schemas.microsoft.com/office/drawing/2014/main" id="{9DADCD9F-ABCB-4268-A86C-2A815CE8043C}"/>
              </a:ext>
            </a:extLst>
          </p:cNvPr>
          <p:cNvPicPr>
            <a:picLocks noGrp="1" noChangeAspect="1"/>
          </p:cNvPicPr>
          <p:nvPr>
            <p:ph idx="1"/>
          </p:nvPr>
        </p:nvPicPr>
        <p:blipFill>
          <a:blip r:embed="rId2"/>
          <a:stretch>
            <a:fillRect/>
          </a:stretch>
        </p:blipFill>
        <p:spPr>
          <a:xfrm>
            <a:off x="433165" y="2558002"/>
            <a:ext cx="4730906" cy="3090940"/>
          </a:xfrm>
        </p:spPr>
      </p:pic>
      <p:sp>
        <p:nvSpPr>
          <p:cNvPr id="7" name="TextBox 6">
            <a:extLst>
              <a:ext uri="{FF2B5EF4-FFF2-40B4-BE49-F238E27FC236}">
                <a16:creationId xmlns:a16="http://schemas.microsoft.com/office/drawing/2014/main" id="{47E81423-EA0A-4C1E-8452-9DE0717A937F}"/>
              </a:ext>
            </a:extLst>
          </p:cNvPr>
          <p:cNvSpPr txBox="1"/>
          <p:nvPr/>
        </p:nvSpPr>
        <p:spPr>
          <a:xfrm>
            <a:off x="6013143" y="2178593"/>
            <a:ext cx="5297009" cy="4555093"/>
          </a:xfrm>
          <a:prstGeom prst="rect">
            <a:avLst/>
          </a:prstGeom>
          <a:noFill/>
        </p:spPr>
        <p:txBody>
          <a:bodyPr wrap="square">
            <a:spAutoFit/>
          </a:bodyPr>
          <a:lstStyle/>
          <a:p>
            <a:pPr marL="342900" indent="-342900">
              <a:lnSpc>
                <a:spcPct val="150000"/>
              </a:lnSpc>
              <a:buClr>
                <a:srgbClr val="FF66CC"/>
              </a:buClr>
              <a:buSzPct val="200000"/>
              <a:buFont typeface="Wingdings" panose="05000000000000000000" pitchFamily="2" charset="2"/>
              <a:buChar char="§"/>
            </a:pPr>
            <a:r>
              <a:rPr lang="en-US" sz="2000" dirty="0">
                <a:latin typeface="Arial" panose="020B0604020202020204" pitchFamily="34" charset="0"/>
              </a:rPr>
              <a:t>95% 	medical doctors</a:t>
            </a:r>
          </a:p>
          <a:p>
            <a:pPr marL="342900" indent="-342900">
              <a:lnSpc>
                <a:spcPct val="150000"/>
              </a:lnSpc>
              <a:buClr>
                <a:srgbClr val="663300"/>
              </a:buClr>
              <a:buSzPct val="200000"/>
              <a:buFont typeface="Wingdings" panose="05000000000000000000" pitchFamily="2" charset="2"/>
              <a:buChar char="§"/>
            </a:pPr>
            <a:r>
              <a:rPr lang="en-US" sz="2000" dirty="0">
                <a:latin typeface="Arial" panose="020B0604020202020204" pitchFamily="34" charset="0"/>
              </a:rPr>
              <a:t>80%		doctors of osteopathy</a:t>
            </a:r>
          </a:p>
          <a:p>
            <a:pPr marL="342900" indent="-342900">
              <a:lnSpc>
                <a:spcPct val="150000"/>
              </a:lnSpc>
              <a:buClr>
                <a:srgbClr val="CCCC00"/>
              </a:buClr>
              <a:buSzPct val="200000"/>
              <a:buFont typeface="Wingdings" panose="05000000000000000000" pitchFamily="2" charset="2"/>
              <a:buChar char="§"/>
            </a:pPr>
            <a:r>
              <a:rPr lang="en-US" sz="2000" dirty="0">
                <a:latin typeface="Arial" panose="020B0604020202020204" pitchFamily="34" charset="0"/>
              </a:rPr>
              <a:t>75%		nurses</a:t>
            </a:r>
          </a:p>
          <a:p>
            <a:pPr marL="342900" indent="-342900">
              <a:lnSpc>
                <a:spcPct val="150000"/>
              </a:lnSpc>
              <a:buClr>
                <a:srgbClr val="00B050"/>
              </a:buClr>
              <a:buSzPct val="200000"/>
              <a:buFont typeface="Wingdings" panose="05000000000000000000" pitchFamily="2" charset="2"/>
              <a:buChar char="§"/>
            </a:pPr>
            <a:r>
              <a:rPr lang="en-US" sz="2000" dirty="0">
                <a:latin typeface="Arial" panose="020B0604020202020204" pitchFamily="34" charset="0"/>
              </a:rPr>
              <a:t>70%		pharmacists</a:t>
            </a:r>
          </a:p>
          <a:p>
            <a:pPr marL="342900" indent="-342900">
              <a:lnSpc>
                <a:spcPct val="150000"/>
              </a:lnSpc>
              <a:buClr>
                <a:srgbClr val="9966FF"/>
              </a:buClr>
              <a:buSzPct val="200000"/>
              <a:buFont typeface="Wingdings" panose="05000000000000000000" pitchFamily="2" charset="2"/>
              <a:buChar char="§"/>
            </a:pPr>
            <a:r>
              <a:rPr lang="en-US" sz="2000" dirty="0">
                <a:latin typeface="Arial" panose="020B0604020202020204" pitchFamily="34" charset="0"/>
              </a:rPr>
              <a:t>			physician assistants</a:t>
            </a:r>
          </a:p>
          <a:p>
            <a:pPr marL="342900" indent="-342900">
              <a:lnSpc>
                <a:spcPct val="150000"/>
              </a:lnSpc>
              <a:buClr>
                <a:srgbClr val="C00000"/>
              </a:buClr>
              <a:buSzPct val="200000"/>
              <a:buFont typeface="Wingdings" panose="05000000000000000000" pitchFamily="2" charset="2"/>
              <a:buChar char="§"/>
            </a:pPr>
            <a:r>
              <a:rPr lang="en-US" sz="2000" dirty="0">
                <a:latin typeface="Arial" panose="020B0604020202020204" pitchFamily="34" charset="0"/>
              </a:rPr>
              <a:t>65%		physical therapists</a:t>
            </a:r>
          </a:p>
          <a:p>
            <a:pPr marL="342900" indent="-342900">
              <a:lnSpc>
                <a:spcPct val="150000"/>
              </a:lnSpc>
              <a:buClr>
                <a:srgbClr val="00B0F0"/>
              </a:buClr>
              <a:buSzPct val="200000"/>
              <a:buFont typeface="Wingdings" panose="05000000000000000000" pitchFamily="2" charset="2"/>
              <a:buChar char="§"/>
            </a:pPr>
            <a:r>
              <a:rPr lang="en-US" sz="2000" dirty="0">
                <a:effectLst/>
                <a:latin typeface="Arial" panose="020B0604020202020204" pitchFamily="34" charset="0"/>
              </a:rPr>
              <a:t>55%		</a:t>
            </a:r>
            <a:r>
              <a:rPr lang="en-US" sz="2000" dirty="0">
                <a:latin typeface="Arial" panose="020B0604020202020204" pitchFamily="34" charset="0"/>
              </a:rPr>
              <a:t>occupational therapists</a:t>
            </a:r>
          </a:p>
          <a:p>
            <a:pPr marL="342900" indent="-342900">
              <a:lnSpc>
                <a:spcPct val="150000"/>
              </a:lnSpc>
              <a:buClr>
                <a:srgbClr val="0070C0"/>
              </a:buClr>
              <a:buSzPct val="200000"/>
              <a:buFont typeface="Wingdings" panose="05000000000000000000" pitchFamily="2" charset="2"/>
              <a:buChar char="§"/>
            </a:pPr>
            <a:r>
              <a:rPr lang="en-US" sz="2000" dirty="0">
                <a:effectLst/>
                <a:latin typeface="Arial" panose="020B0604020202020204" pitchFamily="34" charset="0"/>
              </a:rPr>
              <a:t>			social workers</a:t>
            </a:r>
            <a:endParaRPr lang="en-US" sz="2000" dirty="0">
              <a:latin typeface="Arial" panose="020B0604020202020204" pitchFamily="34" charset="0"/>
            </a:endParaRPr>
          </a:p>
          <a:p>
            <a:pPr marL="342900" indent="-342900">
              <a:lnSpc>
                <a:spcPct val="150000"/>
              </a:lnSpc>
              <a:buClr>
                <a:srgbClr val="FF9900"/>
              </a:buClr>
              <a:buSzPct val="200000"/>
              <a:buFont typeface="Wingdings" panose="05000000000000000000" pitchFamily="2" charset="2"/>
              <a:buChar char="§"/>
            </a:pPr>
            <a:r>
              <a:rPr lang="en-US" sz="2000" dirty="0">
                <a:latin typeface="Arial" panose="020B0604020202020204" pitchFamily="34" charset="0"/>
              </a:rPr>
              <a:t>50% 	speech language pathologists</a:t>
            </a:r>
          </a:p>
          <a:p>
            <a:r>
              <a:rPr lang="en-US" sz="2000" dirty="0">
                <a:effectLst/>
                <a:latin typeface="Arial" panose="020B0604020202020204" pitchFamily="34" charset="0"/>
              </a:rPr>
              <a:t>	</a:t>
            </a:r>
            <a:r>
              <a:rPr lang="en-US" sz="2000" dirty="0">
                <a:latin typeface="Arial" panose="020B0604020202020204" pitchFamily="34" charset="0"/>
              </a:rPr>
              <a:t>	</a:t>
            </a:r>
          </a:p>
        </p:txBody>
      </p:sp>
    </p:spTree>
    <p:extLst>
      <p:ext uri="{BB962C8B-B14F-4D97-AF65-F5344CB8AC3E}">
        <p14:creationId xmlns:p14="http://schemas.microsoft.com/office/powerpoint/2010/main" val="2983313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red curtain&#10;&#10;Description automatically generated">
            <a:extLst>
              <a:ext uri="{FF2B5EF4-FFF2-40B4-BE49-F238E27FC236}">
                <a16:creationId xmlns:a16="http://schemas.microsoft.com/office/drawing/2014/main" id="{6B84926A-43ED-45A9-8866-028E2D1A2CF1}"/>
              </a:ext>
            </a:extLst>
          </p:cNvPr>
          <p:cNvPicPr>
            <a:picLocks noChangeAspect="1"/>
          </p:cNvPicPr>
          <p:nvPr/>
        </p:nvPicPr>
        <p:blipFill>
          <a:blip r:embed="rId3">
            <a:extLst>
              <a:ext uri="{28A0092B-C50C-407E-A947-70E740481C1C}">
                <a14:useLocalDpi xmlns:a14="http://schemas.microsoft.com/office/drawing/2010/main" val="0"/>
              </a:ext>
            </a:extLst>
          </a:blip>
          <a:srcRect t="6655" b="12410"/>
          <a:stretch>
            <a:fillRect/>
          </a:stretch>
        </p:blipFill>
        <p:spPr>
          <a:xfrm>
            <a:off x="79511" y="10"/>
            <a:ext cx="12192002" cy="6857990"/>
          </a:xfrm>
          <a:prstGeom prst="rect">
            <a:avLst/>
          </a:prstGeom>
        </p:spPr>
      </p:pic>
      <p:sp>
        <p:nvSpPr>
          <p:cNvPr id="9"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rgbClr val="000000">
                  <a:alpha val="30000"/>
                </a:srgbClr>
              </a:gs>
              <a:gs pos="30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83160-CAF8-4B7C-9DE5-E45798877362}"/>
              </a:ext>
            </a:extLst>
          </p:cNvPr>
          <p:cNvSpPr>
            <a:spLocks noGrp="1"/>
          </p:cNvSpPr>
          <p:nvPr>
            <p:ph type="title"/>
          </p:nvPr>
        </p:nvSpPr>
        <p:spPr>
          <a:xfrm>
            <a:off x="3312944" y="1749287"/>
            <a:ext cx="5725135" cy="3439810"/>
          </a:xfrm>
        </p:spPr>
        <p:txBody>
          <a:bodyPr vert="horz" lIns="91440" tIns="45720" rIns="91440" bIns="45720" rtlCol="0" anchor="b">
            <a:normAutofit/>
          </a:bodyPr>
          <a:lstStyle/>
          <a:p>
            <a:pPr algn="ctr">
              <a:lnSpc>
                <a:spcPct val="100000"/>
              </a:lnSpc>
            </a:pPr>
            <a:r>
              <a:rPr lang="en-US" sz="4900" b="1" dirty="0">
                <a:solidFill>
                  <a:schemeClr val="bg1"/>
                </a:solidFill>
                <a:latin typeface="Helvetica" panose="020B0604020202020204" pitchFamily="34" charset="0"/>
                <a:cs typeface="Helvetica" panose="020B0604020202020204" pitchFamily="34" charset="0"/>
              </a:rPr>
              <a:t>LET’S PLAY</a:t>
            </a:r>
            <a:br>
              <a:rPr lang="en-US" sz="1200" b="1" dirty="0">
                <a:solidFill>
                  <a:schemeClr val="bg1"/>
                </a:solidFill>
                <a:latin typeface="Helvetica" panose="020B0604020202020204" pitchFamily="34" charset="0"/>
                <a:cs typeface="Helvetica" panose="020B0604020202020204" pitchFamily="34" charset="0"/>
              </a:rPr>
            </a:br>
            <a:br>
              <a:rPr lang="en-US" sz="1000" b="1" dirty="0">
                <a:solidFill>
                  <a:schemeClr val="bg1"/>
                </a:solidFill>
                <a:latin typeface="Helvetica" panose="020B0604020202020204" pitchFamily="34" charset="0"/>
                <a:cs typeface="Helvetica" panose="020B0604020202020204" pitchFamily="34" charset="0"/>
              </a:rPr>
            </a:br>
            <a:r>
              <a:rPr lang="en-US" sz="3600" b="1" dirty="0">
                <a:solidFill>
                  <a:schemeClr val="bg1"/>
                </a:solidFill>
                <a:latin typeface="Helvetica" panose="020B0604020202020204" pitchFamily="34" charset="0"/>
                <a:cs typeface="Helvetica" panose="020B0604020202020204" pitchFamily="34" charset="0"/>
              </a:rPr>
              <a:t>Dealers get ready!</a:t>
            </a:r>
            <a:br>
              <a:rPr lang="en-US" b="1" dirty="0">
                <a:solidFill>
                  <a:schemeClr val="bg1"/>
                </a:solidFill>
                <a:latin typeface="Helvetica" panose="020B0604020202020204" pitchFamily="34" charset="0"/>
                <a:cs typeface="Helvetica" panose="020B0604020202020204" pitchFamily="34" charset="0"/>
              </a:rPr>
            </a:br>
            <a:r>
              <a:rPr lang="en-US" sz="3600" b="1" dirty="0">
                <a:solidFill>
                  <a:schemeClr val="bg1"/>
                </a:solidFill>
                <a:latin typeface="Helvetica" panose="020B0604020202020204" pitchFamily="34" charset="0"/>
                <a:cs typeface="Helvetica" panose="020B0604020202020204" pitchFamily="34" charset="0"/>
              </a:rPr>
              <a:t>Players go to your assigned team.</a:t>
            </a:r>
            <a:br>
              <a:rPr lang="en-US" sz="3600" b="1" dirty="0">
                <a:solidFill>
                  <a:schemeClr val="bg1"/>
                </a:solidFill>
                <a:latin typeface="Helvetica" panose="020B0604020202020204" pitchFamily="34" charset="0"/>
                <a:cs typeface="Helvetica" panose="020B0604020202020204" pitchFamily="34" charset="0"/>
              </a:rPr>
            </a:br>
            <a:endParaRPr lang="en-US" sz="36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1663575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3901841" y="3057357"/>
            <a:ext cx="5126880" cy="3678303"/>
          </a:xfrm>
        </p:spPr>
        <p:txBody>
          <a:bodyPr>
            <a:normAutofit/>
          </a:bodyPr>
          <a:lstStyle/>
          <a:p>
            <a:r>
              <a:rPr lang="en-US" sz="3200" dirty="0"/>
              <a:t>What did you think or feel during the game?</a:t>
            </a:r>
          </a:p>
          <a:p>
            <a:pPr marL="0" indent="0">
              <a:buNone/>
            </a:pPr>
            <a:endParaRPr lang="en-US" sz="3200" dirty="0"/>
          </a:p>
          <a:p>
            <a:r>
              <a:rPr lang="en-US" sz="3200" dirty="0"/>
              <a:t>What were your greatest frustrations?</a:t>
            </a:r>
          </a:p>
        </p:txBody>
      </p:sp>
      <p:pic>
        <p:nvPicPr>
          <p:cNvPr id="5" name="Picture 4" descr="Business woman disappointed">
            <a:extLst>
              <a:ext uri="{FF2B5EF4-FFF2-40B4-BE49-F238E27FC236}">
                <a16:creationId xmlns:a16="http://schemas.microsoft.com/office/drawing/2014/main" id="{7E4E63E1-5563-49DE-9879-BEB7692B258A}"/>
              </a:ext>
            </a:extLst>
          </p:cNvPr>
          <p:cNvPicPr>
            <a:picLocks noChangeAspect="1"/>
          </p:cNvPicPr>
          <p:nvPr/>
        </p:nvPicPr>
        <p:blipFill rotWithShape="1">
          <a:blip r:embed="rId3"/>
          <a:srcRect b="52471"/>
          <a:stretch/>
        </p:blipFill>
        <p:spPr>
          <a:xfrm>
            <a:off x="2372470" y="990594"/>
            <a:ext cx="2728883" cy="2355201"/>
          </a:xfrm>
          <a:prstGeom prst="rect">
            <a:avLst/>
          </a:prstGeom>
        </p:spPr>
      </p:pic>
      <p:pic>
        <p:nvPicPr>
          <p:cNvPr id="7" name="Picture 6" descr="English business man">
            <a:extLst>
              <a:ext uri="{FF2B5EF4-FFF2-40B4-BE49-F238E27FC236}">
                <a16:creationId xmlns:a16="http://schemas.microsoft.com/office/drawing/2014/main" id="{15FAC90D-5D83-4F31-AC15-A804E424D5A0}"/>
              </a:ext>
            </a:extLst>
          </p:cNvPr>
          <p:cNvPicPr>
            <a:picLocks noChangeAspect="1"/>
          </p:cNvPicPr>
          <p:nvPr/>
        </p:nvPicPr>
        <p:blipFill>
          <a:blip r:embed="rId4"/>
          <a:stretch>
            <a:fillRect/>
          </a:stretch>
        </p:blipFill>
        <p:spPr>
          <a:xfrm>
            <a:off x="374536" y="2043546"/>
            <a:ext cx="986769" cy="3819236"/>
          </a:xfrm>
          <a:prstGeom prst="rect">
            <a:avLst/>
          </a:prstGeom>
        </p:spPr>
      </p:pic>
      <p:pic>
        <p:nvPicPr>
          <p:cNvPr id="13" name="Picture 12" descr="Disabled business man back">
            <a:extLst>
              <a:ext uri="{FF2B5EF4-FFF2-40B4-BE49-F238E27FC236}">
                <a16:creationId xmlns:a16="http://schemas.microsoft.com/office/drawing/2014/main" id="{02B80904-75B8-47CD-AF5F-C8E750DBAB9B}"/>
              </a:ext>
            </a:extLst>
          </p:cNvPr>
          <p:cNvPicPr>
            <a:picLocks noChangeAspect="1"/>
          </p:cNvPicPr>
          <p:nvPr/>
        </p:nvPicPr>
        <p:blipFill>
          <a:blip r:embed="rId5"/>
          <a:stretch>
            <a:fillRect/>
          </a:stretch>
        </p:blipFill>
        <p:spPr>
          <a:xfrm>
            <a:off x="8777195" y="3565206"/>
            <a:ext cx="2198898" cy="3211674"/>
          </a:xfrm>
          <a:prstGeom prst="rect">
            <a:avLst/>
          </a:prstGeom>
        </p:spPr>
      </p:pic>
      <p:pic>
        <p:nvPicPr>
          <p:cNvPr id="15" name="Picture 14" descr="Customer service man depressed">
            <a:extLst>
              <a:ext uri="{FF2B5EF4-FFF2-40B4-BE49-F238E27FC236}">
                <a16:creationId xmlns:a16="http://schemas.microsoft.com/office/drawing/2014/main" id="{C6DDAA35-C461-43FB-8471-FD9A94119FB2}"/>
              </a:ext>
            </a:extLst>
          </p:cNvPr>
          <p:cNvPicPr>
            <a:picLocks noChangeAspect="1"/>
          </p:cNvPicPr>
          <p:nvPr/>
        </p:nvPicPr>
        <p:blipFill>
          <a:blip r:embed="rId6"/>
          <a:stretch>
            <a:fillRect/>
          </a:stretch>
        </p:blipFill>
        <p:spPr>
          <a:xfrm>
            <a:off x="5007179" y="122340"/>
            <a:ext cx="1851394" cy="2045855"/>
          </a:xfrm>
          <a:prstGeom prst="rect">
            <a:avLst/>
          </a:prstGeom>
        </p:spPr>
      </p:pic>
      <p:pic>
        <p:nvPicPr>
          <p:cNvPr id="17" name="Picture 16" descr="Casual woman">
            <a:extLst>
              <a:ext uri="{FF2B5EF4-FFF2-40B4-BE49-F238E27FC236}">
                <a16:creationId xmlns:a16="http://schemas.microsoft.com/office/drawing/2014/main" id="{7C0C6FE4-3A1B-4F02-B4A6-0DB67DCD36AE}"/>
              </a:ext>
            </a:extLst>
          </p:cNvPr>
          <p:cNvPicPr>
            <a:picLocks noChangeAspect="1"/>
          </p:cNvPicPr>
          <p:nvPr/>
        </p:nvPicPr>
        <p:blipFill rotWithShape="1">
          <a:blip r:embed="rId7"/>
          <a:srcRect b="56498"/>
          <a:stretch/>
        </p:blipFill>
        <p:spPr>
          <a:xfrm>
            <a:off x="8051067" y="715380"/>
            <a:ext cx="1481006" cy="2355201"/>
          </a:xfrm>
          <a:prstGeom prst="rect">
            <a:avLst/>
          </a:prstGeom>
        </p:spPr>
      </p:pic>
      <p:pic>
        <p:nvPicPr>
          <p:cNvPr id="19" name="Picture 18" descr="Young school girl">
            <a:extLst>
              <a:ext uri="{FF2B5EF4-FFF2-40B4-BE49-F238E27FC236}">
                <a16:creationId xmlns:a16="http://schemas.microsoft.com/office/drawing/2014/main" id="{EE134177-FA5B-44F0-8E23-A17550DD5613}"/>
              </a:ext>
            </a:extLst>
          </p:cNvPr>
          <p:cNvPicPr>
            <a:picLocks noChangeAspect="1"/>
          </p:cNvPicPr>
          <p:nvPr/>
        </p:nvPicPr>
        <p:blipFill rotWithShape="1">
          <a:blip r:embed="rId8"/>
          <a:srcRect b="47475"/>
          <a:stretch/>
        </p:blipFill>
        <p:spPr>
          <a:xfrm>
            <a:off x="2038616" y="3549075"/>
            <a:ext cx="1510531" cy="2763981"/>
          </a:xfrm>
          <a:prstGeom prst="rect">
            <a:avLst/>
          </a:prstGeom>
        </p:spPr>
      </p:pic>
      <p:pic>
        <p:nvPicPr>
          <p:cNvPr id="23" name="Picture 22" descr="Business woman excited">
            <a:extLst>
              <a:ext uri="{FF2B5EF4-FFF2-40B4-BE49-F238E27FC236}">
                <a16:creationId xmlns:a16="http://schemas.microsoft.com/office/drawing/2014/main" id="{999986A0-C02F-4B7B-8A76-1DB101D86D5D}"/>
              </a:ext>
            </a:extLst>
          </p:cNvPr>
          <p:cNvPicPr>
            <a:picLocks noChangeAspect="1"/>
          </p:cNvPicPr>
          <p:nvPr/>
        </p:nvPicPr>
        <p:blipFill>
          <a:blip r:embed="rId9"/>
          <a:stretch>
            <a:fillRect/>
          </a:stretch>
        </p:blipFill>
        <p:spPr>
          <a:xfrm>
            <a:off x="10221215" y="41565"/>
            <a:ext cx="1752931" cy="3860800"/>
          </a:xfrm>
          <a:prstGeom prst="rect">
            <a:avLst/>
          </a:prstGeom>
        </p:spPr>
      </p:pic>
    </p:spTree>
    <p:extLst>
      <p:ext uri="{BB962C8B-B14F-4D97-AF65-F5344CB8AC3E}">
        <p14:creationId xmlns:p14="http://schemas.microsoft.com/office/powerpoint/2010/main" val="4114046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a:xfrm>
            <a:off x="764110" y="826346"/>
            <a:ext cx="3171905" cy="1013800"/>
          </a:xfrm>
        </p:spPr>
        <p:txBody>
          <a:bodyPr>
            <a:normAutofit/>
          </a:bodyPr>
          <a:lstStyle/>
          <a:p>
            <a:r>
              <a:rPr lang="en-US" sz="2400" dirty="0">
                <a:solidFill>
                  <a:srgbClr val="FFFFFF"/>
                </a:solidFill>
              </a:rPr>
              <a:t>DISCUSSION</a:t>
            </a:r>
          </a:p>
        </p:txBody>
      </p:sp>
      <p:grpSp>
        <p:nvGrpSpPr>
          <p:cNvPr id="14" name="Group 13">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764110" y="2052084"/>
            <a:ext cx="3033249" cy="3856229"/>
          </a:xfrm>
        </p:spPr>
        <p:txBody>
          <a:bodyPr anchor="t">
            <a:normAutofit lnSpcReduction="10000"/>
          </a:bodyPr>
          <a:lstStyle/>
          <a:p>
            <a:r>
              <a:rPr lang="en-US" sz="2400" dirty="0">
                <a:solidFill>
                  <a:srgbClr val="FFFFFF"/>
                </a:solidFill>
              </a:rPr>
              <a:t>How many think there were different versions of the game?</a:t>
            </a:r>
          </a:p>
          <a:p>
            <a:pPr marL="0" indent="0">
              <a:buNone/>
            </a:pPr>
            <a:endParaRPr lang="en-US" sz="2400" dirty="0">
              <a:solidFill>
                <a:srgbClr val="FFFFFF"/>
              </a:solidFill>
            </a:endParaRPr>
          </a:p>
          <a:p>
            <a:r>
              <a:rPr lang="en-US" sz="2400" dirty="0">
                <a:solidFill>
                  <a:srgbClr val="FFFFFF"/>
                </a:solidFill>
              </a:rPr>
              <a:t>If you don’t think there were different versions, then what else might have been going on?</a:t>
            </a:r>
          </a:p>
        </p:txBody>
      </p:sp>
      <p:pic>
        <p:nvPicPr>
          <p:cNvPr id="5" name="Picture 4" descr="A close up of a logo&#10;&#10;Description automatically generated">
            <a:extLst>
              <a:ext uri="{FF2B5EF4-FFF2-40B4-BE49-F238E27FC236}">
                <a16:creationId xmlns:a16="http://schemas.microsoft.com/office/drawing/2014/main" id="{8D1BACAC-69A3-4E91-B4D7-1E5313B84F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68800" y="999337"/>
            <a:ext cx="6866506" cy="4858052"/>
          </a:xfrm>
          <a:prstGeom prst="rect">
            <a:avLst/>
          </a:prstGeom>
        </p:spPr>
      </p:pic>
    </p:spTree>
    <p:extLst>
      <p:ext uri="{BB962C8B-B14F-4D97-AF65-F5344CB8AC3E}">
        <p14:creationId xmlns:p14="http://schemas.microsoft.com/office/powerpoint/2010/main" val="335686444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B6EAB-0F7C-4524-ABFF-8F17D3ED2A96}"/>
              </a:ext>
            </a:extLst>
          </p:cNvPr>
          <p:cNvSpPr>
            <a:spLocks noGrp="1"/>
          </p:cNvSpPr>
          <p:nvPr>
            <p:ph type="title"/>
          </p:nvPr>
        </p:nvSpPr>
        <p:spPr/>
        <p:txBody>
          <a:bodyPr/>
          <a:lstStyle/>
          <a:p>
            <a:r>
              <a:rPr lang="en-US" dirty="0"/>
              <a:t>There   were  Different  versions  at  each  table</a:t>
            </a:r>
          </a:p>
        </p:txBody>
      </p:sp>
      <p:sp>
        <p:nvSpPr>
          <p:cNvPr id="3" name="Content Placeholder 2">
            <a:extLst>
              <a:ext uri="{FF2B5EF4-FFF2-40B4-BE49-F238E27FC236}">
                <a16:creationId xmlns:a16="http://schemas.microsoft.com/office/drawing/2014/main" id="{3F67D84D-57D7-4A11-9B8C-BCA258624CA9}"/>
              </a:ext>
            </a:extLst>
          </p:cNvPr>
          <p:cNvSpPr>
            <a:spLocks noGrp="1"/>
          </p:cNvSpPr>
          <p:nvPr>
            <p:ph idx="1"/>
          </p:nvPr>
        </p:nvSpPr>
        <p:spPr/>
        <p:txBody>
          <a:bodyPr>
            <a:normAutofit/>
          </a:bodyPr>
          <a:lstStyle/>
          <a:p>
            <a:pPr marL="0" indent="0">
              <a:buNone/>
            </a:pPr>
            <a:r>
              <a:rPr lang="en-US" sz="2400" dirty="0"/>
              <a:t>Highest card wins.</a:t>
            </a:r>
          </a:p>
          <a:p>
            <a:r>
              <a:rPr lang="en-US" sz="2400" dirty="0"/>
              <a:t>Team 1 – Highest card of original suit wins. </a:t>
            </a:r>
          </a:p>
          <a:p>
            <a:r>
              <a:rPr lang="en-US" sz="2400" dirty="0"/>
              <a:t>Team 2 –Spades were trumps.</a:t>
            </a:r>
          </a:p>
          <a:p>
            <a:r>
              <a:rPr lang="en-US" sz="2400" dirty="0"/>
              <a:t>Team 3 – Hearts were trumps. </a:t>
            </a:r>
          </a:p>
          <a:p>
            <a:r>
              <a:rPr lang="en-US" sz="2400" dirty="0"/>
              <a:t>Team 4 – Clubs were trumps. </a:t>
            </a:r>
          </a:p>
          <a:p>
            <a:r>
              <a:rPr lang="en-US" sz="2400" dirty="0"/>
              <a:t>Etc. </a:t>
            </a:r>
          </a:p>
          <a:p>
            <a:endParaRPr lang="en-US" sz="2400" dirty="0"/>
          </a:p>
        </p:txBody>
      </p:sp>
      <p:pic>
        <p:nvPicPr>
          <p:cNvPr id="8" name="Graphic 7" descr="Spade Suit">
            <a:extLst>
              <a:ext uri="{FF2B5EF4-FFF2-40B4-BE49-F238E27FC236}">
                <a16:creationId xmlns:a16="http://schemas.microsoft.com/office/drawing/2014/main" id="{3FFB727E-F25A-4301-8474-F4A61B727B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0898" y="3099954"/>
            <a:ext cx="658091" cy="658091"/>
          </a:xfrm>
          <a:prstGeom prst="rect">
            <a:avLst/>
          </a:prstGeom>
        </p:spPr>
      </p:pic>
      <p:sp>
        <p:nvSpPr>
          <p:cNvPr id="4" name="Heart 3">
            <a:extLst>
              <a:ext uri="{FF2B5EF4-FFF2-40B4-BE49-F238E27FC236}">
                <a16:creationId xmlns:a16="http://schemas.microsoft.com/office/drawing/2014/main" id="{6F83EB27-F981-4B37-8081-3A92A797C45A}"/>
              </a:ext>
            </a:extLst>
          </p:cNvPr>
          <p:cNvSpPr/>
          <p:nvPr/>
        </p:nvSpPr>
        <p:spPr>
          <a:xfrm>
            <a:off x="5066381" y="3758045"/>
            <a:ext cx="505215" cy="46454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Club Suit">
            <a:extLst>
              <a:ext uri="{FF2B5EF4-FFF2-40B4-BE49-F238E27FC236}">
                <a16:creationId xmlns:a16="http://schemas.microsoft.com/office/drawing/2014/main" id="{1055A264-F569-4BB7-A0D4-C59C650646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4698" y="4074130"/>
            <a:ext cx="658091" cy="658091"/>
          </a:xfrm>
          <a:prstGeom prst="rect">
            <a:avLst/>
          </a:prstGeom>
        </p:spPr>
      </p:pic>
    </p:spTree>
    <p:extLst>
      <p:ext uri="{BB962C8B-B14F-4D97-AF65-F5344CB8AC3E}">
        <p14:creationId xmlns:p14="http://schemas.microsoft.com/office/powerpoint/2010/main" val="1820345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7">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9">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a:xfrm>
            <a:off x="762121" y="960723"/>
            <a:ext cx="4968489" cy="1013800"/>
          </a:xfrm>
        </p:spPr>
        <p:txBody>
          <a:bodyPr>
            <a:normAutofit/>
          </a:bodyPr>
          <a:lstStyle/>
          <a:p>
            <a:r>
              <a:rPr lang="en-US">
                <a:solidFill>
                  <a:srgbClr val="FFFFFF"/>
                </a:solidFill>
              </a:rPr>
              <a:t>DISCUSSION</a:t>
            </a:r>
          </a:p>
        </p:txBody>
      </p:sp>
      <p:sp>
        <p:nvSpPr>
          <p:cNvPr id="42" name="Rectangle 41">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783387" y="2254102"/>
            <a:ext cx="4947221" cy="3650344"/>
          </a:xfrm>
        </p:spPr>
        <p:txBody>
          <a:bodyPr>
            <a:normAutofit/>
          </a:bodyPr>
          <a:lstStyle/>
          <a:p>
            <a:pPr>
              <a:buClr>
                <a:srgbClr val="B3DC8B"/>
              </a:buClr>
            </a:pPr>
            <a:r>
              <a:rPr lang="en-US" sz="3200" dirty="0">
                <a:solidFill>
                  <a:srgbClr val="FFFFFF"/>
                </a:solidFill>
              </a:rPr>
              <a:t>What specific real-life situations does this activity simulate?</a:t>
            </a:r>
          </a:p>
          <a:p>
            <a:pPr marL="0" indent="0">
              <a:buClr>
                <a:srgbClr val="B3DC8B"/>
              </a:buClr>
              <a:buNone/>
            </a:pPr>
            <a:endParaRPr lang="en-US" dirty="0">
              <a:solidFill>
                <a:srgbClr val="FFFFFF"/>
              </a:solidFill>
            </a:endParaRPr>
          </a:p>
        </p:txBody>
      </p:sp>
      <p:pic>
        <p:nvPicPr>
          <p:cNvPr id="15" name="Picture 14">
            <a:extLst>
              <a:ext uri="{FF2B5EF4-FFF2-40B4-BE49-F238E27FC236}">
                <a16:creationId xmlns:a16="http://schemas.microsoft.com/office/drawing/2014/main" id="{602BCD71-65E8-4D00-8285-500F0C3C136D}"/>
              </a:ext>
            </a:extLst>
          </p:cNvPr>
          <p:cNvPicPr>
            <a:picLocks noChangeAspect="1"/>
          </p:cNvPicPr>
          <p:nvPr/>
        </p:nvPicPr>
        <p:blipFill>
          <a:blip r:embed="rId3"/>
          <a:stretch>
            <a:fillRect/>
          </a:stretch>
        </p:blipFill>
        <p:spPr>
          <a:xfrm>
            <a:off x="6263397" y="618203"/>
            <a:ext cx="5383657" cy="5607976"/>
          </a:xfrm>
          <a:prstGeom prst="rect">
            <a:avLst/>
          </a:prstGeom>
        </p:spPr>
      </p:pic>
      <p:sp>
        <p:nvSpPr>
          <p:cNvPr id="16" name="TextBox 15">
            <a:extLst>
              <a:ext uri="{FF2B5EF4-FFF2-40B4-BE49-F238E27FC236}">
                <a16:creationId xmlns:a16="http://schemas.microsoft.com/office/drawing/2014/main" id="{406B1C32-E1C6-4D88-B207-90A4910FAF37}"/>
              </a:ext>
            </a:extLst>
          </p:cNvPr>
          <p:cNvSpPr txBox="1"/>
          <p:nvPr/>
        </p:nvSpPr>
        <p:spPr>
          <a:xfrm>
            <a:off x="7693891" y="5387270"/>
            <a:ext cx="2290619" cy="646331"/>
          </a:xfrm>
          <a:prstGeom prst="rect">
            <a:avLst/>
          </a:prstGeom>
          <a:solidFill>
            <a:schemeClr val="tx1"/>
          </a:solidFill>
        </p:spPr>
        <p:txBody>
          <a:bodyPr wrap="square" rtlCol="0">
            <a:spAutoFit/>
          </a:bodyPr>
          <a:lstStyle/>
          <a:p>
            <a:r>
              <a:rPr lang="en-US" dirty="0"/>
              <a:t>Tracey  Leigh  Mathis Zeiner </a:t>
            </a:r>
          </a:p>
        </p:txBody>
      </p:sp>
    </p:spTree>
    <p:extLst>
      <p:ext uri="{BB962C8B-B14F-4D97-AF65-F5344CB8AC3E}">
        <p14:creationId xmlns:p14="http://schemas.microsoft.com/office/powerpoint/2010/main" val="3618915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2" y="2477541"/>
            <a:ext cx="11029615" cy="3678303"/>
          </a:xfrm>
        </p:spPr>
        <p:txBody>
          <a:bodyPr>
            <a:normAutofit fontScale="92500" lnSpcReduction="20000"/>
          </a:bodyPr>
          <a:lstStyle/>
          <a:p>
            <a:r>
              <a:rPr lang="en-US" sz="3200" dirty="0"/>
              <a:t>Have you ever experienced a situation where there were “rule differences” that you didn’t know about?</a:t>
            </a:r>
          </a:p>
          <a:p>
            <a:endParaRPr lang="en-US" sz="3200" dirty="0"/>
          </a:p>
          <a:p>
            <a:r>
              <a:rPr lang="en-US" sz="3200" dirty="0"/>
              <a:t>How did your view of things change once you became aware of the difference?</a:t>
            </a:r>
          </a:p>
          <a:p>
            <a:endParaRPr lang="en-US" sz="3200" dirty="0"/>
          </a:p>
          <a:p>
            <a:r>
              <a:rPr lang="en-US" sz="3200" dirty="0"/>
              <a:t>In retrospect, how could you have handled the situation differently?</a:t>
            </a:r>
          </a:p>
          <a:p>
            <a:pPr marL="0" indent="0">
              <a:buNone/>
            </a:pPr>
            <a:endParaRPr lang="en-US" sz="3200" dirty="0"/>
          </a:p>
        </p:txBody>
      </p:sp>
    </p:spTree>
    <p:extLst>
      <p:ext uri="{BB962C8B-B14F-4D97-AF65-F5344CB8AC3E}">
        <p14:creationId xmlns:p14="http://schemas.microsoft.com/office/powerpoint/2010/main" val="4113104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1" y="1903405"/>
            <a:ext cx="11029615" cy="2373031"/>
          </a:xfrm>
        </p:spPr>
        <p:txBody>
          <a:bodyPr>
            <a:normAutofit/>
          </a:bodyPr>
          <a:lstStyle/>
          <a:p>
            <a:r>
              <a:rPr lang="en-US" sz="3200" dirty="0"/>
              <a:t>What does the game experience suggest about what to do when you are in this type of situation in the real world?</a:t>
            </a:r>
          </a:p>
          <a:p>
            <a:pPr marL="0" indent="0">
              <a:buNone/>
            </a:pPr>
            <a:r>
              <a:rPr lang="en-US" sz="3200" dirty="0"/>
              <a:t>(Try to remember what you did during the game that worked.)</a:t>
            </a:r>
          </a:p>
          <a:p>
            <a:pPr marL="0" indent="0">
              <a:buNone/>
            </a:pPr>
            <a:endParaRPr lang="en-US" sz="3200" dirty="0"/>
          </a:p>
        </p:txBody>
      </p:sp>
      <p:pic>
        <p:nvPicPr>
          <p:cNvPr id="5" name="Picture 4">
            <a:extLst>
              <a:ext uri="{FF2B5EF4-FFF2-40B4-BE49-F238E27FC236}">
                <a16:creationId xmlns:a16="http://schemas.microsoft.com/office/drawing/2014/main" id="{4D303A39-079D-41C3-8863-90B7F472EE05}"/>
              </a:ext>
            </a:extLst>
          </p:cNvPr>
          <p:cNvPicPr>
            <a:picLocks noChangeAspect="1"/>
          </p:cNvPicPr>
          <p:nvPr/>
        </p:nvPicPr>
        <p:blipFill>
          <a:blip r:embed="rId3"/>
          <a:stretch>
            <a:fillRect/>
          </a:stretch>
        </p:blipFill>
        <p:spPr>
          <a:xfrm>
            <a:off x="3759200" y="3935154"/>
            <a:ext cx="4673599" cy="2804159"/>
          </a:xfrm>
          <a:prstGeom prst="rect">
            <a:avLst/>
          </a:prstGeom>
        </p:spPr>
      </p:pic>
    </p:spTree>
    <p:extLst>
      <p:ext uri="{BB962C8B-B14F-4D97-AF65-F5344CB8AC3E}">
        <p14:creationId xmlns:p14="http://schemas.microsoft.com/office/powerpoint/2010/main" val="67519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p:txBody>
          <a:bodyPr>
            <a:normAutofit/>
          </a:bodyPr>
          <a:lstStyle/>
          <a:p>
            <a:r>
              <a:rPr lang="en-US" sz="3200" dirty="0"/>
              <a:t>What is the most important thing that you learned after playing the game?</a:t>
            </a:r>
          </a:p>
          <a:p>
            <a:pPr marL="0" indent="0">
              <a:buNone/>
            </a:pPr>
            <a:endParaRPr lang="en-US" sz="3200" dirty="0"/>
          </a:p>
        </p:txBody>
      </p:sp>
    </p:spTree>
    <p:extLst>
      <p:ext uri="{BB962C8B-B14F-4D97-AF65-F5344CB8AC3E}">
        <p14:creationId xmlns:p14="http://schemas.microsoft.com/office/powerpoint/2010/main" val="259485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The  core  competencies  addressed  during  this  activity:</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2" y="2180496"/>
            <a:ext cx="11029615" cy="4202549"/>
          </a:xfrm>
        </p:spPr>
        <p:txBody>
          <a:bodyPr>
            <a:normAutofit/>
          </a:bodyPr>
          <a:lstStyle/>
          <a:p>
            <a:r>
              <a:rPr lang="en-US" sz="2400" dirty="0"/>
              <a:t>Domain 1- Values/Ethics for Interprofessional Practice:  Work with other professionals to maintain climate of mutual respect &amp; shared values. </a:t>
            </a:r>
          </a:p>
          <a:p>
            <a:pPr lvl="1">
              <a:buFont typeface="Wingdings" panose="05000000000000000000" pitchFamily="2" charset="2"/>
              <a:buChar char="§"/>
            </a:pPr>
            <a:r>
              <a:rPr lang="en-US" sz="2200" dirty="0"/>
              <a:t>Embrace diversity &amp; individual differences (patients, populations, &amp; HC teams).</a:t>
            </a:r>
          </a:p>
          <a:p>
            <a:pPr marL="0" indent="0">
              <a:buNone/>
            </a:pPr>
            <a:endParaRPr lang="en-US" sz="3200" dirty="0"/>
          </a:p>
        </p:txBody>
      </p:sp>
    </p:spTree>
    <p:extLst>
      <p:ext uri="{BB962C8B-B14F-4D97-AF65-F5344CB8AC3E}">
        <p14:creationId xmlns:p14="http://schemas.microsoft.com/office/powerpoint/2010/main" val="1779576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The  core  competencies  addressed  during  this  activity:</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2" y="2180496"/>
            <a:ext cx="11029615" cy="4202549"/>
          </a:xfrm>
        </p:spPr>
        <p:txBody>
          <a:bodyPr>
            <a:normAutofit/>
          </a:bodyPr>
          <a:lstStyle/>
          <a:p>
            <a:r>
              <a:rPr lang="en-US" sz="2400" dirty="0"/>
              <a:t>Domain 2 - Roles &amp; Responsibilities: Use knowledge of your role &amp; those of other professions to assess &amp; address healthcare needs of those served. </a:t>
            </a:r>
          </a:p>
          <a:p>
            <a:pPr lvl="1">
              <a:buFont typeface="Wingdings" panose="05000000000000000000" pitchFamily="2" charset="2"/>
              <a:buChar char="§"/>
            </a:pPr>
            <a:r>
              <a:rPr lang="en-US" sz="2200" dirty="0"/>
              <a:t>Being able to explain those roles &amp; responsibilities &amp; how the team works together to provide care.</a:t>
            </a:r>
          </a:p>
          <a:p>
            <a:pPr marL="0" indent="0">
              <a:buNone/>
            </a:pPr>
            <a:endParaRPr lang="en-US" sz="3200" dirty="0"/>
          </a:p>
        </p:txBody>
      </p:sp>
    </p:spTree>
    <p:extLst>
      <p:ext uri="{BB962C8B-B14F-4D97-AF65-F5344CB8AC3E}">
        <p14:creationId xmlns:p14="http://schemas.microsoft.com/office/powerpoint/2010/main" val="213963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7C03-76F9-4997-9634-0DE184F1EC87}"/>
              </a:ext>
            </a:extLst>
          </p:cNvPr>
          <p:cNvSpPr>
            <a:spLocks noGrp="1"/>
          </p:cNvSpPr>
          <p:nvPr>
            <p:ph type="title"/>
          </p:nvPr>
        </p:nvSpPr>
        <p:spPr>
          <a:xfrm>
            <a:off x="581191" y="626339"/>
            <a:ext cx="11029616" cy="1013800"/>
          </a:xfrm>
        </p:spPr>
        <p:txBody>
          <a:bodyPr>
            <a:normAutofit fontScale="90000"/>
          </a:bodyPr>
          <a:lstStyle/>
          <a:p>
            <a:r>
              <a:rPr kumimoji="0" lang="en-US" sz="3600" b="0"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t>RIPLS Results</a:t>
            </a:r>
            <a:br>
              <a:rPr kumimoji="0" lang="en-US" sz="3600" b="0"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br>
            <a:r>
              <a:rPr kumimoji="0" lang="en-US" sz="2800" b="0"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t>What does IPE mean to you?</a:t>
            </a:r>
            <a:endParaRPr lang="en-US" dirty="0"/>
          </a:p>
        </p:txBody>
      </p:sp>
      <p:sp>
        <p:nvSpPr>
          <p:cNvPr id="7" name="TextBox 6">
            <a:extLst>
              <a:ext uri="{FF2B5EF4-FFF2-40B4-BE49-F238E27FC236}">
                <a16:creationId xmlns:a16="http://schemas.microsoft.com/office/drawing/2014/main" id="{6D9AAE9C-4549-44A6-B1B2-8B5FE2F0652B}"/>
              </a:ext>
            </a:extLst>
          </p:cNvPr>
          <p:cNvSpPr txBox="1"/>
          <p:nvPr/>
        </p:nvSpPr>
        <p:spPr>
          <a:xfrm>
            <a:off x="905523" y="1857330"/>
            <a:ext cx="95967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Collaboration, learning from each other, developing a true appreciation of what other disciplines bring to the table and knowledge of when to bring others in to provide optimal patient care</a:t>
            </a:r>
          </a:p>
        </p:txBody>
      </p:sp>
      <p:sp>
        <p:nvSpPr>
          <p:cNvPr id="9" name="TextBox 8">
            <a:extLst>
              <a:ext uri="{FF2B5EF4-FFF2-40B4-BE49-F238E27FC236}">
                <a16:creationId xmlns:a16="http://schemas.microsoft.com/office/drawing/2014/main" id="{D8417FCF-D409-4FEC-A906-1CE2CC79DCF2}"/>
              </a:ext>
            </a:extLst>
          </p:cNvPr>
          <p:cNvSpPr txBox="1"/>
          <p:nvPr/>
        </p:nvSpPr>
        <p:spPr>
          <a:xfrm rot="16200000">
            <a:off x="-2585595" y="3001521"/>
            <a:ext cx="60945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Sharing an educational experience with a professional in a different field.</a:t>
            </a:r>
          </a:p>
        </p:txBody>
      </p:sp>
      <p:sp>
        <p:nvSpPr>
          <p:cNvPr id="11" name="TextBox 10">
            <a:extLst>
              <a:ext uri="{FF2B5EF4-FFF2-40B4-BE49-F238E27FC236}">
                <a16:creationId xmlns:a16="http://schemas.microsoft.com/office/drawing/2014/main" id="{7A8A40BB-9B9F-4D0B-82F8-1B559E055FE5}"/>
              </a:ext>
            </a:extLst>
          </p:cNvPr>
          <p:cNvSpPr txBox="1"/>
          <p:nvPr/>
        </p:nvSpPr>
        <p:spPr>
          <a:xfrm rot="5400000">
            <a:off x="8536221" y="3240111"/>
            <a:ext cx="64118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Different health occupation training programs working together 		to solve and/or address patient problems</a:t>
            </a:r>
          </a:p>
        </p:txBody>
      </p:sp>
      <p:sp>
        <p:nvSpPr>
          <p:cNvPr id="13" name="TextBox 12">
            <a:extLst>
              <a:ext uri="{FF2B5EF4-FFF2-40B4-BE49-F238E27FC236}">
                <a16:creationId xmlns:a16="http://schemas.microsoft.com/office/drawing/2014/main" id="{9D13B9A4-AEFB-4C4D-80A4-C210D04A23B2}"/>
              </a:ext>
            </a:extLst>
          </p:cNvPr>
          <p:cNvSpPr txBox="1"/>
          <p:nvPr/>
        </p:nvSpPr>
        <p:spPr>
          <a:xfrm>
            <a:off x="905523" y="2782669"/>
            <a:ext cx="60945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learning about the roles, responsibilities, and contributions of other members of the healthcare team</a:t>
            </a:r>
          </a:p>
        </p:txBody>
      </p:sp>
      <p:sp>
        <p:nvSpPr>
          <p:cNvPr id="15" name="TextBox 14">
            <a:extLst>
              <a:ext uri="{FF2B5EF4-FFF2-40B4-BE49-F238E27FC236}">
                <a16:creationId xmlns:a16="http://schemas.microsoft.com/office/drawing/2014/main" id="{6D3BA31C-8BF8-43E6-B33B-AADC0C3B0C6E}"/>
              </a:ext>
            </a:extLst>
          </p:cNvPr>
          <p:cNvSpPr txBox="1"/>
          <p:nvPr/>
        </p:nvSpPr>
        <p:spPr>
          <a:xfrm>
            <a:off x="7255277" y="2621048"/>
            <a:ext cx="1950868" cy="1200329"/>
          </a:xfrm>
          <a:prstGeom prst="rect">
            <a:avLst/>
          </a:prstGeom>
          <a:noFill/>
        </p:spPr>
        <p:txBody>
          <a:bodyPr wrap="square">
            <a:spAutoFit/>
          </a:bodyPr>
          <a:lstStyle/>
          <a:p>
            <a:r>
              <a:rPr kumimoji="0" lang="en-US" sz="1800" b="0" i="1" u="none" strike="noStrike" kern="1200" cap="none" spc="0" normalizeH="0" baseline="0" noProof="0" dirty="0">
                <a:ln>
                  <a:noFill/>
                </a:ln>
                <a:solidFill>
                  <a:prstClr val="black"/>
                </a:solidFill>
                <a:effectLst/>
                <a:uLnTx/>
                <a:uFillTx/>
                <a:latin typeface="Georgia Pro Cond Black" panose="020B0604020202020204" pitchFamily="18" charset="0"/>
                <a:ea typeface="+mn-ea"/>
                <a:cs typeface="+mn-cs"/>
              </a:rPr>
              <a:t>Health care is teamwork and we need to be in tune.	</a:t>
            </a:r>
            <a:endParaRPr lang="en-US" dirty="0"/>
          </a:p>
        </p:txBody>
      </p:sp>
      <p:sp>
        <p:nvSpPr>
          <p:cNvPr id="17" name="TextBox 16">
            <a:extLst>
              <a:ext uri="{FF2B5EF4-FFF2-40B4-BE49-F238E27FC236}">
                <a16:creationId xmlns:a16="http://schemas.microsoft.com/office/drawing/2014/main" id="{88A8E41D-7D9A-4784-B096-ECC9AC1D1CEC}"/>
              </a:ext>
            </a:extLst>
          </p:cNvPr>
          <p:cNvSpPr txBox="1"/>
          <p:nvPr/>
        </p:nvSpPr>
        <p:spPr>
          <a:xfrm>
            <a:off x="3429000" y="3821377"/>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Collaboration between professions.</a:t>
            </a:r>
          </a:p>
        </p:txBody>
      </p:sp>
      <p:sp>
        <p:nvSpPr>
          <p:cNvPr id="19" name="TextBox 18">
            <a:extLst>
              <a:ext uri="{FF2B5EF4-FFF2-40B4-BE49-F238E27FC236}">
                <a16:creationId xmlns:a16="http://schemas.microsoft.com/office/drawing/2014/main" id="{A8DAD825-03E6-49D4-99E9-E3ADB14E6BEA}"/>
              </a:ext>
            </a:extLst>
          </p:cNvPr>
          <p:cNvSpPr txBox="1"/>
          <p:nvPr/>
        </p:nvSpPr>
        <p:spPr>
          <a:xfrm rot="19621688">
            <a:off x="788295" y="4929373"/>
            <a:ext cx="35932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Perpetua Titling MT" panose="02020502060505020804" pitchFamily="18" charset="0"/>
                <a:ea typeface="+mn-ea"/>
                <a:cs typeface="+mn-cs"/>
              </a:rPr>
              <a:t>learning the importance of communicating with other disciplines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E19D452-0945-45EE-A6F4-1B0F587D891D}"/>
              </a:ext>
            </a:extLst>
          </p:cNvPr>
          <p:cNvSpPr txBox="1"/>
          <p:nvPr/>
        </p:nvSpPr>
        <p:spPr>
          <a:xfrm>
            <a:off x="2763175" y="5807535"/>
            <a:ext cx="60945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eorgia Pro Cond Black" panose="020B0604020202020204" pitchFamily="18" charset="0"/>
                <a:ea typeface="+mn-ea"/>
                <a:cs typeface="+mn-cs"/>
              </a:rPr>
              <a:t>Teaching students how to work with other professions in a meaningful way that holds value to the patients, HC workers, &amp; others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9A64E70-8FD5-444F-A367-9BC35A83C7E2}"/>
              </a:ext>
            </a:extLst>
          </p:cNvPr>
          <p:cNvSpPr txBox="1"/>
          <p:nvPr/>
        </p:nvSpPr>
        <p:spPr>
          <a:xfrm>
            <a:off x="4043830" y="4558893"/>
            <a:ext cx="60945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The opportunity to integrate patient care with other specialists dynamically for a whole patient approach to treatment or diagnosis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9B74CB6-258E-4980-B6A1-85F56C61CD53}"/>
              </a:ext>
            </a:extLst>
          </p:cNvPr>
          <p:cNvSpPr txBox="1"/>
          <p:nvPr/>
        </p:nvSpPr>
        <p:spPr>
          <a:xfrm>
            <a:off x="9206145" y="3221212"/>
            <a:ext cx="21294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cross-discipline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joint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opportunities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13A1224-ACD7-4D95-B8E1-C9A3134934F5}"/>
              </a:ext>
            </a:extLst>
          </p:cNvPr>
          <p:cNvSpPr txBox="1"/>
          <p:nvPr/>
        </p:nvSpPr>
        <p:spPr>
          <a:xfrm rot="1844040">
            <a:off x="8685228" y="5784437"/>
            <a:ext cx="2906241" cy="646331"/>
          </a:xfrm>
          <a:prstGeom prst="rect">
            <a:avLst/>
          </a:prstGeom>
          <a:noFill/>
        </p:spPr>
        <p:txBody>
          <a:bodyPr wrap="square">
            <a:spAutoFit/>
          </a:bodyPr>
          <a:lstStyle/>
          <a:p>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Showing specialists what other specialties do</a:t>
            </a:r>
            <a:endParaRPr lang="en-US" dirty="0"/>
          </a:p>
        </p:txBody>
      </p:sp>
    </p:spTree>
    <p:extLst>
      <p:ext uri="{BB962C8B-B14F-4D97-AF65-F5344CB8AC3E}">
        <p14:creationId xmlns:p14="http://schemas.microsoft.com/office/powerpoint/2010/main" val="1467317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The  core  competencies  addressed  during  this  activity:</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2" y="2180496"/>
            <a:ext cx="11029615" cy="4202549"/>
          </a:xfrm>
        </p:spPr>
        <p:txBody>
          <a:bodyPr>
            <a:normAutofit/>
          </a:bodyPr>
          <a:lstStyle/>
          <a:p>
            <a:r>
              <a:rPr lang="en-US" sz="2400" dirty="0"/>
              <a:t>Domain 3 - Communicate with patients, families, communities, &amp; other HC professionals in a responsive &amp; responsible manner that supports a team approach.</a:t>
            </a:r>
          </a:p>
          <a:p>
            <a:pPr lvl="1">
              <a:buFont typeface="Wingdings" panose="05000000000000000000" pitchFamily="2" charset="2"/>
              <a:buChar char="§"/>
            </a:pPr>
            <a:r>
              <a:rPr lang="en-US" sz="2200" dirty="0"/>
              <a:t>Choose effective communication tools &amp; techniques, including information systems &amp; communication technologies, to facilitate discussions &amp; interactions that enhance team function.</a:t>
            </a:r>
          </a:p>
          <a:p>
            <a:pPr lvl="1">
              <a:buFont typeface="Wingdings" panose="05000000000000000000" pitchFamily="2" charset="2"/>
              <a:buChar char="§"/>
            </a:pPr>
            <a:r>
              <a:rPr lang="en-US" sz="2200" dirty="0"/>
              <a:t>Organize &amp; communicate information in a form that is understandable, avoid discipline-specific terminology when possible.</a:t>
            </a:r>
          </a:p>
          <a:p>
            <a:pPr lvl="1">
              <a:buFont typeface="Wingdings" panose="05000000000000000000" pitchFamily="2" charset="2"/>
              <a:buChar char="§"/>
            </a:pPr>
            <a:r>
              <a:rPr lang="en-US" sz="2200" dirty="0"/>
              <a:t>Recognize how one’s own uniqueness, including experience, expertise, culture, power, &amp; hierarchy w/</a:t>
            </a:r>
            <a:r>
              <a:rPr lang="en-US" sz="2200" dirty="0" err="1"/>
              <a:t>i</a:t>
            </a:r>
            <a:r>
              <a:rPr lang="en-US" sz="2200" dirty="0"/>
              <a:t> the team, contributes to effective communication, conflict resolution, &amp; positive interprofessional working relationships.</a:t>
            </a:r>
          </a:p>
          <a:p>
            <a:pPr marL="0" indent="0">
              <a:buNone/>
            </a:pPr>
            <a:endParaRPr lang="en-US" sz="3200" dirty="0"/>
          </a:p>
        </p:txBody>
      </p:sp>
    </p:spTree>
    <p:extLst>
      <p:ext uri="{BB962C8B-B14F-4D97-AF65-F5344CB8AC3E}">
        <p14:creationId xmlns:p14="http://schemas.microsoft.com/office/powerpoint/2010/main" val="252130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9DA2-86C5-4467-A021-2A06A1F98FF0}"/>
              </a:ext>
            </a:extLst>
          </p:cNvPr>
          <p:cNvSpPr>
            <a:spLocks noGrp="1"/>
          </p:cNvSpPr>
          <p:nvPr>
            <p:ph type="title"/>
          </p:nvPr>
        </p:nvSpPr>
        <p:spPr/>
        <p:txBody>
          <a:bodyPr/>
          <a:lstStyle/>
          <a:p>
            <a:r>
              <a:rPr lang="en-US" dirty="0"/>
              <a:t>The  core  competencies  addressed  during  this  activity:</a:t>
            </a:r>
          </a:p>
        </p:txBody>
      </p:sp>
      <p:sp>
        <p:nvSpPr>
          <p:cNvPr id="3" name="Content Placeholder 2">
            <a:extLst>
              <a:ext uri="{FF2B5EF4-FFF2-40B4-BE49-F238E27FC236}">
                <a16:creationId xmlns:a16="http://schemas.microsoft.com/office/drawing/2014/main" id="{E0B528AC-2DE7-48D6-A847-7FFEE4FA53AF}"/>
              </a:ext>
            </a:extLst>
          </p:cNvPr>
          <p:cNvSpPr>
            <a:spLocks noGrp="1"/>
          </p:cNvSpPr>
          <p:nvPr>
            <p:ph idx="1"/>
          </p:nvPr>
        </p:nvSpPr>
        <p:spPr>
          <a:xfrm>
            <a:off x="581192" y="2180496"/>
            <a:ext cx="11029615" cy="4202549"/>
          </a:xfrm>
        </p:spPr>
        <p:txBody>
          <a:bodyPr>
            <a:normAutofit/>
          </a:bodyPr>
          <a:lstStyle/>
          <a:p>
            <a:r>
              <a:rPr lang="en-US" sz="2400" dirty="0"/>
              <a:t>Domain 4 - Teamwork:  Apply relation-building values &amp; principles of team dynamics to perform effectively in different team roles to provide care that is safe, timely, efficient, effective, &amp; equitable.</a:t>
            </a:r>
          </a:p>
          <a:p>
            <a:pPr lvl="1">
              <a:buFont typeface="Wingdings" panose="05000000000000000000" pitchFamily="2" charset="2"/>
              <a:buChar char="§"/>
            </a:pPr>
            <a:r>
              <a:rPr lang="en-US" sz="2200" dirty="0"/>
              <a:t>Integrate knowledge of other professions to inform care decisions, while respecting patient &amp; community values &amp; priorities/preferences for care.</a:t>
            </a:r>
          </a:p>
          <a:p>
            <a:pPr lvl="1">
              <a:buFont typeface="Wingdings" panose="05000000000000000000" pitchFamily="2" charset="2"/>
              <a:buChar char="§"/>
            </a:pPr>
            <a:r>
              <a:rPr lang="en-US" sz="2200" dirty="0"/>
              <a:t>Apply leadership practices that support collaboration &amp; team effectiveness.</a:t>
            </a:r>
          </a:p>
          <a:p>
            <a:pPr lvl="1">
              <a:buFont typeface="Wingdings" panose="05000000000000000000" pitchFamily="2" charset="2"/>
              <a:buChar char="§"/>
            </a:pPr>
            <a:r>
              <a:rPr lang="en-US" sz="2200" dirty="0"/>
              <a:t>Engage self &amp; others to </a:t>
            </a:r>
            <a:r>
              <a:rPr lang="en-US" sz="2200" i="1" dirty="0"/>
              <a:t>constructively </a:t>
            </a:r>
            <a:r>
              <a:rPr lang="en-US" sz="2200" dirty="0"/>
              <a:t>manage disagreements about values, roles, goals, &amp; actions that arise.</a:t>
            </a:r>
          </a:p>
          <a:p>
            <a:pPr marL="0" indent="0">
              <a:buNone/>
            </a:pPr>
            <a:endParaRPr lang="en-US" sz="3200" dirty="0"/>
          </a:p>
        </p:txBody>
      </p:sp>
    </p:spTree>
    <p:extLst>
      <p:ext uri="{BB962C8B-B14F-4D97-AF65-F5344CB8AC3E}">
        <p14:creationId xmlns:p14="http://schemas.microsoft.com/office/powerpoint/2010/main" val="1120722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96B9-FF9B-4A1D-AEA2-8D50F7F88591}"/>
              </a:ext>
            </a:extLst>
          </p:cNvPr>
          <p:cNvSpPr>
            <a:spLocks noGrp="1"/>
          </p:cNvSpPr>
          <p:nvPr>
            <p:ph type="title"/>
          </p:nvPr>
        </p:nvSpPr>
        <p:spPr/>
        <p:txBody>
          <a:bodyPr/>
          <a:lstStyle/>
          <a:p>
            <a:r>
              <a:rPr lang="en-US" dirty="0"/>
              <a:t>Now what…?</a:t>
            </a:r>
          </a:p>
        </p:txBody>
      </p:sp>
      <p:sp>
        <p:nvSpPr>
          <p:cNvPr id="3" name="Content Placeholder 2">
            <a:extLst>
              <a:ext uri="{FF2B5EF4-FFF2-40B4-BE49-F238E27FC236}">
                <a16:creationId xmlns:a16="http://schemas.microsoft.com/office/drawing/2014/main" id="{3DE9E387-12E8-426D-AD33-1908D78450C2}"/>
              </a:ext>
            </a:extLst>
          </p:cNvPr>
          <p:cNvSpPr>
            <a:spLocks noGrp="1"/>
          </p:cNvSpPr>
          <p:nvPr>
            <p:ph idx="1"/>
          </p:nvPr>
        </p:nvSpPr>
        <p:spPr>
          <a:xfrm>
            <a:off x="581193" y="2477541"/>
            <a:ext cx="11029615" cy="3678303"/>
          </a:xfrm>
        </p:spPr>
        <p:txBody>
          <a:bodyPr>
            <a:normAutofit lnSpcReduction="10000"/>
          </a:bodyPr>
          <a:lstStyle/>
          <a:p>
            <a:pPr marL="0" indent="0">
              <a:buNone/>
            </a:pPr>
            <a:r>
              <a:rPr lang="en-US" sz="2400" dirty="0"/>
              <a:t>Identify the needs related to Interprofessional Education and Practice in each discipline:</a:t>
            </a:r>
          </a:p>
          <a:p>
            <a:r>
              <a:rPr lang="en-US" sz="2400" dirty="0"/>
              <a:t>Watch for our survey coming to you soon!  Be thinking…What information about other professions would have helped you be a better practitioner had you known about it earlier?</a:t>
            </a:r>
          </a:p>
          <a:p>
            <a:r>
              <a:rPr lang="en-US" sz="2400" dirty="0"/>
              <a:t>Be on the lookout for the new IPE website coming soon to provide you with resources such as pre- &amp; post-tests related to IPE learning and forms to help you develop an IPE activity.</a:t>
            </a:r>
          </a:p>
          <a:p>
            <a:r>
              <a:rPr lang="en-US" sz="2400" dirty="0"/>
              <a:t>The IPE task force is currently developing IPE experiences that are embedded in our curriculum…not just a one-day event.</a:t>
            </a:r>
          </a:p>
          <a:p>
            <a:endParaRPr lang="en-US" sz="2400" dirty="0"/>
          </a:p>
          <a:p>
            <a:endParaRPr lang="en-US" dirty="0"/>
          </a:p>
        </p:txBody>
      </p:sp>
    </p:spTree>
    <p:extLst>
      <p:ext uri="{BB962C8B-B14F-4D97-AF65-F5344CB8AC3E}">
        <p14:creationId xmlns:p14="http://schemas.microsoft.com/office/powerpoint/2010/main" val="108732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2BF0-9E75-4378-92F7-AF6BF9068DD3}"/>
              </a:ext>
            </a:extLst>
          </p:cNvPr>
          <p:cNvSpPr>
            <a:spLocks noGrp="1"/>
          </p:cNvSpPr>
          <p:nvPr>
            <p:ph type="title"/>
          </p:nvPr>
        </p:nvSpPr>
        <p:spPr>
          <a:xfrm>
            <a:off x="448026" y="670727"/>
            <a:ext cx="11029616" cy="1013800"/>
          </a:xfrm>
        </p:spPr>
        <p:txBody>
          <a:bodyPr>
            <a:normAutofit/>
          </a:bodyPr>
          <a:lstStyle/>
          <a:p>
            <a:br>
              <a:rPr lang="en-US" sz="2800" kern="1200" dirty="0">
                <a:solidFill>
                  <a:srgbClr val="FFFFFF"/>
                </a:solidFill>
                <a:latin typeface="Helvetica" panose="020B0604020202020204" pitchFamily="34" charset="0"/>
                <a:cs typeface="Helvetica" panose="020B0604020202020204" pitchFamily="34" charset="0"/>
              </a:rPr>
            </a:br>
            <a:endParaRPr lang="en-US" dirty="0"/>
          </a:p>
        </p:txBody>
      </p:sp>
      <p:sp>
        <p:nvSpPr>
          <p:cNvPr id="9" name="TextBox 8">
            <a:extLst>
              <a:ext uri="{FF2B5EF4-FFF2-40B4-BE49-F238E27FC236}">
                <a16:creationId xmlns:a16="http://schemas.microsoft.com/office/drawing/2014/main" id="{27D302B5-6CB0-43FF-B140-99F2275F4EB5}"/>
              </a:ext>
            </a:extLst>
          </p:cNvPr>
          <p:cNvSpPr txBox="1"/>
          <p:nvPr/>
        </p:nvSpPr>
        <p:spPr>
          <a:xfrm>
            <a:off x="812013" y="715031"/>
            <a:ext cx="6094520" cy="969496"/>
          </a:xfrm>
          <a:prstGeom prst="rect">
            <a:avLst/>
          </a:prstGeom>
          <a:noFill/>
        </p:spPr>
        <p:txBody>
          <a:bodyPr wrap="square">
            <a:spAutoFit/>
          </a:bodyPr>
          <a:lstStyle/>
          <a:p>
            <a:r>
              <a:rPr kumimoji="0" lang="en-US" sz="3200" b="0"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t>RIPLS Results</a:t>
            </a:r>
            <a:br>
              <a:rPr kumimoji="0" lang="en-US" sz="3200" b="0" i="0" u="none" strike="noStrike" kern="1200" cap="none" spc="0" normalizeH="0" baseline="0" noProof="0" dirty="0">
                <a:ln>
                  <a:noFill/>
                </a:ln>
                <a:solidFill>
                  <a:prstClr val="white"/>
                </a:solidFill>
                <a:effectLst/>
                <a:uLnTx/>
                <a:uFillTx/>
                <a:latin typeface="Helvetica" panose="020B0604020202020204" pitchFamily="34" charset="0"/>
                <a:ea typeface="+mj-ea"/>
                <a:cs typeface="Helvetica" panose="020B0604020202020204" pitchFamily="34" charset="0"/>
              </a:rPr>
            </a:br>
            <a:r>
              <a:rPr lang="en-US" sz="2500" dirty="0">
                <a:solidFill>
                  <a:prstClr val="white"/>
                </a:solidFill>
                <a:latin typeface="Helvetica" panose="020B0604020202020204" pitchFamily="34" charset="0"/>
                <a:ea typeface="+mj-ea"/>
                <a:cs typeface="Helvetica" panose="020B0604020202020204" pitchFamily="34" charset="0"/>
              </a:rPr>
              <a:t>Barriers to IPE @ ACHE:</a:t>
            </a:r>
            <a:endParaRPr lang="en-US" sz="2500" dirty="0"/>
          </a:p>
        </p:txBody>
      </p:sp>
      <p:sp>
        <p:nvSpPr>
          <p:cNvPr id="11" name="TextBox 10">
            <a:extLst>
              <a:ext uri="{FF2B5EF4-FFF2-40B4-BE49-F238E27FC236}">
                <a16:creationId xmlns:a16="http://schemas.microsoft.com/office/drawing/2014/main" id="{A13DB52A-74F5-4241-A599-0249765F1C61}"/>
              </a:ext>
            </a:extLst>
          </p:cNvPr>
          <p:cNvSpPr txBox="1"/>
          <p:nvPr/>
        </p:nvSpPr>
        <p:spPr>
          <a:xfrm>
            <a:off x="812013" y="2101815"/>
            <a:ext cx="4886442" cy="4647426"/>
          </a:xfrm>
          <a:prstGeom prst="rect">
            <a:avLst/>
          </a:prstGeom>
          <a:noFill/>
        </p:spPr>
        <p:txBody>
          <a:bodyPr wrap="square">
            <a:spAutoFit/>
          </a:bodyPr>
          <a:lstStyle/>
          <a:p>
            <a:pPr algn="ctr" defTabSz="914400"/>
            <a:r>
              <a:rPr lang="en-US" sz="2800" dirty="0">
                <a:solidFill>
                  <a:prstClr val="black"/>
                </a:solidFill>
                <a:latin typeface="Arial" panose="020B0604020202020204" pitchFamily="34" charset="0"/>
              </a:rPr>
              <a:t>		</a:t>
            </a:r>
            <a:endParaRPr lang="en-US" sz="2800" u="sng" dirty="0">
              <a:solidFill>
                <a:prstClr val="black"/>
              </a:solidFill>
              <a:latin typeface="Arial" panose="020B0604020202020204" pitchFamily="34" charset="0"/>
            </a:endParaRP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Faculty inadequacy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Not enough faculty to teach our own, let alone work with other programs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Exclusion of others because they may think differently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Cliques / professional pride</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Separate buildings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Limited clinical experiences</a:t>
            </a:r>
          </a:p>
          <a:p>
            <a:pPr defTabSz="914400"/>
            <a:endParaRPr lang="en-US" sz="2400" dirty="0">
              <a:solidFill>
                <a:prstClr val="black"/>
              </a:solidFill>
              <a:latin typeface="Arial" panose="020B0604020202020204" pitchFamily="34" charset="0"/>
            </a:endParaRPr>
          </a:p>
          <a:p>
            <a:pPr defTabSz="914400"/>
            <a:r>
              <a:rPr lang="en-US" sz="2800" dirty="0">
                <a:solidFill>
                  <a:prstClr val="black"/>
                </a:solidFill>
                <a:latin typeface="Arial" panose="020B0604020202020204" pitchFamily="34" charset="0"/>
              </a:rPr>
              <a:t> </a:t>
            </a:r>
            <a:endParaRPr lang="en-US" sz="28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C25F3EF0-3198-46F4-A81B-464C658D1C78}"/>
              </a:ext>
            </a:extLst>
          </p:cNvPr>
          <p:cNvSpPr txBox="1"/>
          <p:nvPr/>
        </p:nvSpPr>
        <p:spPr>
          <a:xfrm>
            <a:off x="6327884" y="2532702"/>
            <a:ext cx="5215053" cy="4154984"/>
          </a:xfrm>
          <a:prstGeom prst="rect">
            <a:avLst/>
          </a:prstGeom>
          <a:noFill/>
        </p:spPr>
        <p:txBody>
          <a:bodyPr wrap="square" rtlCol="0">
            <a:spAutoFit/>
          </a:bodyPr>
          <a:lstStyle/>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Scheduling conflicts / logistics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No specific actionable plan, purpose, or outcome</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Limited funding / resources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Added responsibility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Personality conflicts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IPE is being forced; it should be natural</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Lack of faculty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Faculty turnover</a:t>
            </a:r>
          </a:p>
          <a:p>
            <a:pPr marL="342900" indent="-342900" defTabSz="914400">
              <a:buFont typeface="Arial" panose="020B0604020202020204" pitchFamily="34" charset="0"/>
              <a:buChar char="•"/>
            </a:pPr>
            <a:endParaRPr 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108320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CAF0-67A4-44AA-9F6D-E3F7EC14692D}"/>
              </a:ext>
            </a:extLst>
          </p:cNvPr>
          <p:cNvSpPr>
            <a:spLocks noGrp="1"/>
          </p:cNvSpPr>
          <p:nvPr>
            <p:ph type="title"/>
          </p:nvPr>
        </p:nvSpPr>
        <p:spPr>
          <a:xfrm>
            <a:off x="581192" y="999201"/>
            <a:ext cx="11029616" cy="1013800"/>
          </a:xfrm>
        </p:spPr>
        <p:txBody>
          <a:bodyPr>
            <a:normAutofit fontScale="90000"/>
          </a:bodyPr>
          <a:lstStyle/>
          <a:p>
            <a:pPr marL="0" marR="0" lvl="0" indent="0" defTabSz="457200" rtl="0" eaLnBrk="1" fontAlgn="auto" latinLnBrk="0" hangingPunct="1">
              <a:lnSpc>
                <a:spcPct val="100000"/>
              </a:lnSpc>
              <a:spcBef>
                <a:spcPts val="0"/>
              </a:spcBef>
              <a:spcAft>
                <a:spcPts val="0"/>
              </a:spcAft>
              <a:tabLst/>
              <a:defRPr/>
            </a:pPr>
            <a:r>
              <a:rPr kumimoji="0" lang="en-US" sz="3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RIPLS Results</a:t>
            </a:r>
            <a:br>
              <a:rPr kumimoji="0" lang="en-US" sz="32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br>
            <a:r>
              <a:rPr lang="en-US" sz="3200" cap="none" dirty="0">
                <a:solidFill>
                  <a:prstClr val="white"/>
                </a:solidFill>
                <a:latin typeface="Helvetica" panose="020B0604020202020204" pitchFamily="34" charset="0"/>
                <a:ea typeface="+mn-ea"/>
                <a:cs typeface="Helvetica" panose="020B0604020202020204" pitchFamily="34" charset="0"/>
              </a:rPr>
              <a:t>Supports</a:t>
            </a:r>
            <a:r>
              <a:rPr kumimoji="0" lang="en-US"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to IPE @ ACHE:</a:t>
            </a:r>
            <a:br>
              <a:rPr kumimoji="0" lang="en-US" b="0" i="0" u="none" strike="noStrike" kern="1200" cap="none" spc="0" normalizeH="0" baseline="0" noProof="0" dirty="0">
                <a:ln>
                  <a:noFill/>
                </a:ln>
                <a:solidFill>
                  <a:prstClr val="black"/>
                </a:solidFill>
                <a:effectLst/>
                <a:uLnTx/>
                <a:uFillTx/>
                <a:latin typeface="Gill Sans MT" panose="020B0502020104020203"/>
                <a:ea typeface="+mn-ea"/>
                <a:cs typeface="+mn-cs"/>
              </a:rPr>
            </a:br>
            <a:endParaRPr lang="en-US" dirty="0"/>
          </a:p>
        </p:txBody>
      </p:sp>
      <p:sp>
        <p:nvSpPr>
          <p:cNvPr id="5" name="TextBox 4">
            <a:extLst>
              <a:ext uri="{FF2B5EF4-FFF2-40B4-BE49-F238E27FC236}">
                <a16:creationId xmlns:a16="http://schemas.microsoft.com/office/drawing/2014/main" id="{52D9295F-242C-4940-B5BB-9DE5E03B7D7C}"/>
              </a:ext>
            </a:extLst>
          </p:cNvPr>
          <p:cNvSpPr txBox="1"/>
          <p:nvPr/>
        </p:nvSpPr>
        <p:spPr>
          <a:xfrm>
            <a:off x="1033188" y="2013001"/>
            <a:ext cx="4886442" cy="5016758"/>
          </a:xfrm>
          <a:prstGeom prst="rect">
            <a:avLst/>
          </a:prstGeom>
          <a:noFill/>
        </p:spPr>
        <p:txBody>
          <a:bodyPr wrap="square">
            <a:spAutoFit/>
          </a:bodyPr>
          <a:lstStyle/>
          <a:p>
            <a:pPr algn="ctr" defTabSz="914400"/>
            <a:r>
              <a:rPr lang="en-US" sz="2800" dirty="0">
                <a:solidFill>
                  <a:prstClr val="black"/>
                </a:solidFill>
                <a:latin typeface="Arial" panose="020B0604020202020204" pitchFamily="34" charset="0"/>
              </a:rPr>
              <a:t>		</a:t>
            </a:r>
            <a:endParaRPr lang="en-US" sz="2800" u="sng" dirty="0">
              <a:solidFill>
                <a:prstClr val="black"/>
              </a:solidFill>
              <a:latin typeface="Arial" panose="020B0604020202020204" pitchFamily="34" charset="0"/>
            </a:endParaRP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Administration, faculty, &amp; staff</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Leadership support</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Close proximity of faculty &amp; administration</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Faculty from different programs who interact with each other</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Accreditation expectations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Physical proximity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Self-motivated &amp; team-oriented people</a:t>
            </a:r>
          </a:p>
          <a:p>
            <a:pPr defTabSz="914400"/>
            <a:endParaRPr lang="en-US" sz="2400" dirty="0">
              <a:solidFill>
                <a:prstClr val="black"/>
              </a:solidFill>
              <a:latin typeface="Arial" panose="020B0604020202020204" pitchFamily="34" charset="0"/>
            </a:endParaRPr>
          </a:p>
          <a:p>
            <a:pPr defTabSz="914400"/>
            <a:r>
              <a:rPr lang="en-US" sz="2800" dirty="0">
                <a:solidFill>
                  <a:prstClr val="black"/>
                </a:solidFill>
                <a:latin typeface="Arial" panose="020B0604020202020204" pitchFamily="34" charset="0"/>
              </a:rPr>
              <a:t> </a:t>
            </a:r>
            <a:endParaRPr lang="en-US" sz="2800"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2C687DBD-C0FA-46C6-A956-E48FC8A6087A}"/>
              </a:ext>
            </a:extLst>
          </p:cNvPr>
          <p:cNvSpPr txBox="1"/>
          <p:nvPr/>
        </p:nvSpPr>
        <p:spPr>
          <a:xfrm>
            <a:off x="6272372" y="2395829"/>
            <a:ext cx="5215053" cy="4524315"/>
          </a:xfrm>
          <a:prstGeom prst="rect">
            <a:avLst/>
          </a:prstGeom>
          <a:noFill/>
        </p:spPr>
        <p:txBody>
          <a:bodyPr wrap="square" rtlCol="0">
            <a:spAutoFit/>
          </a:bodyPr>
          <a:lstStyle/>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Simulation &amp; standardized patient settings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Environments that support large groups &amp; small breakout sessions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Shared resources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Enthusiasm / interest</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Awareness of IPE benefits</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Students’ interest in inclusivity</a:t>
            </a:r>
          </a:p>
          <a:p>
            <a:pPr marL="342900" indent="-342900" defTabSz="914400">
              <a:buClr>
                <a:schemeClr val="accent2"/>
              </a:buClr>
              <a:buFont typeface="Wingdings" panose="05000000000000000000" pitchFamily="2" charset="2"/>
              <a:buChar char="§"/>
            </a:pPr>
            <a:r>
              <a:rPr lang="en-US" sz="2400" dirty="0">
                <a:solidFill>
                  <a:prstClr val="black"/>
                </a:solidFill>
                <a:latin typeface="Arial" panose="020B0604020202020204" pitchFamily="34" charset="0"/>
              </a:rPr>
              <a:t>New programs are starting &amp; can develop IPE experiences early on</a:t>
            </a:r>
          </a:p>
          <a:p>
            <a:pPr defTabSz="914400"/>
            <a:endParaRPr lang="en-US" sz="2400" dirty="0">
              <a:solidFill>
                <a:prstClr val="black"/>
              </a:solidFill>
              <a:latin typeface="Arial" panose="020B0604020202020204" pitchFamily="34" charset="0"/>
            </a:endParaRPr>
          </a:p>
          <a:p>
            <a:pPr marL="342900" indent="-342900" defTabSz="914400">
              <a:buFont typeface="Arial" panose="020B0604020202020204" pitchFamily="34" charset="0"/>
              <a:buChar char="•"/>
            </a:pPr>
            <a:endParaRPr 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74950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E6A4-D0C1-4D3A-93FF-04F50A992355}"/>
              </a:ext>
            </a:extLst>
          </p:cNvPr>
          <p:cNvSpPr>
            <a:spLocks noGrp="1"/>
          </p:cNvSpPr>
          <p:nvPr>
            <p:ph type="title"/>
          </p:nvPr>
        </p:nvSpPr>
        <p:spPr>
          <a:xfrm>
            <a:off x="581191" y="363984"/>
            <a:ext cx="11029616" cy="1254317"/>
          </a:xfrm>
        </p:spPr>
        <p:txBody>
          <a:bodyPr>
            <a:normAutofit fontScale="90000"/>
          </a:bodyPr>
          <a:lstStyle/>
          <a:p>
            <a:r>
              <a:rPr lang="en-US" sz="3200" dirty="0"/>
              <a:t>4 Subscales</a:t>
            </a:r>
            <a:br>
              <a:rPr lang="en-US" dirty="0"/>
            </a:br>
            <a:r>
              <a:rPr lang="en-US" sz="2400" dirty="0"/>
              <a:t>Scoring 1-5 with a higher number indicating a greater readiness for IPE</a:t>
            </a:r>
          </a:p>
        </p:txBody>
      </p:sp>
      <p:sp>
        <p:nvSpPr>
          <p:cNvPr id="3" name="Content Placeholder 2">
            <a:extLst>
              <a:ext uri="{FF2B5EF4-FFF2-40B4-BE49-F238E27FC236}">
                <a16:creationId xmlns:a16="http://schemas.microsoft.com/office/drawing/2014/main" id="{74EB8B82-2C57-4C8F-B9B1-C791CA364BBC}"/>
              </a:ext>
            </a:extLst>
          </p:cNvPr>
          <p:cNvSpPr>
            <a:spLocks noGrp="1"/>
          </p:cNvSpPr>
          <p:nvPr>
            <p:ph idx="1"/>
          </p:nvPr>
        </p:nvSpPr>
        <p:spPr>
          <a:xfrm>
            <a:off x="581192" y="2180496"/>
            <a:ext cx="11029615" cy="4548778"/>
          </a:xfrm>
        </p:spPr>
        <p:txBody>
          <a:bodyPr>
            <a:normAutofit/>
          </a:bodyPr>
          <a:lstStyle/>
          <a:p>
            <a:r>
              <a:rPr lang="en-US" sz="2400" dirty="0"/>
              <a:t>Teamwork &amp; Collaboration	 4.58	</a:t>
            </a:r>
            <a:r>
              <a:rPr lang="en-US" sz="2000" dirty="0"/>
              <a:t>Attitudes regarding the effect of cooperative learning</a:t>
            </a:r>
          </a:p>
          <a:p>
            <a:r>
              <a:rPr lang="en-US" sz="2400" dirty="0"/>
              <a:t>Negative Professional Identity	*4.37	</a:t>
            </a:r>
            <a:r>
              <a:rPr lang="en-US" sz="2000" dirty="0"/>
              <a:t>Point to lack of value placed on cooperative learning</a:t>
            </a:r>
            <a:endParaRPr lang="en-US" sz="2400" dirty="0"/>
          </a:p>
          <a:p>
            <a:r>
              <a:rPr lang="en-US" sz="2400" dirty="0"/>
              <a:t>Positive Professional Identity	 4.46	</a:t>
            </a:r>
            <a:r>
              <a:rPr lang="en-US" sz="2000" dirty="0"/>
              <a:t>Measures value placed on shared learning</a:t>
            </a:r>
          </a:p>
          <a:p>
            <a:r>
              <a:rPr lang="en-US" sz="2400" dirty="0"/>
              <a:t>Roles &amp; Responsibilities		*3.48	</a:t>
            </a:r>
            <a:r>
              <a:rPr lang="en-US" sz="2000" dirty="0"/>
              <a:t>Unclear or distorted sense of what one’s professional 											roles might be</a:t>
            </a:r>
          </a:p>
          <a:p>
            <a:pPr marL="0" indent="0">
              <a:buNone/>
            </a:pPr>
            <a:r>
              <a:rPr lang="en-US" sz="2000" dirty="0"/>
              <a:t> </a:t>
            </a:r>
            <a:endParaRPr lang="en-US" sz="2400" dirty="0"/>
          </a:p>
          <a:p>
            <a:r>
              <a:rPr lang="en-US" sz="2400" dirty="0"/>
              <a:t>OVERALL MEAN				4.35</a:t>
            </a:r>
          </a:p>
          <a:p>
            <a:endParaRPr lang="en-US" sz="2400" dirty="0"/>
          </a:p>
          <a:p>
            <a:pPr marL="0" indent="0">
              <a:buNone/>
            </a:pPr>
            <a:r>
              <a:rPr lang="en-US" sz="2400" dirty="0"/>
              <a:t> </a:t>
            </a:r>
            <a:r>
              <a:rPr lang="en-US" dirty="0"/>
              <a:t>* Required reverse coding</a:t>
            </a:r>
            <a:endParaRPr lang="en-US" sz="2400" dirty="0"/>
          </a:p>
        </p:txBody>
      </p:sp>
    </p:spTree>
    <p:extLst>
      <p:ext uri="{BB962C8B-B14F-4D97-AF65-F5344CB8AC3E}">
        <p14:creationId xmlns:p14="http://schemas.microsoft.com/office/powerpoint/2010/main" val="397778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the </a:t>
            </a:r>
            <a:r>
              <a:rPr lang="en-US" dirty="0" err="1"/>
              <a:t>ripls</a:t>
            </a:r>
            <a:endParaRPr lang="en-US" dirty="0"/>
          </a:p>
        </p:txBody>
      </p:sp>
      <p:sp>
        <p:nvSpPr>
          <p:cNvPr id="3" name="Content Placeholder 2"/>
          <p:cNvSpPr>
            <a:spLocks noGrp="1"/>
          </p:cNvSpPr>
          <p:nvPr>
            <p:ph idx="1"/>
          </p:nvPr>
        </p:nvSpPr>
        <p:spPr>
          <a:xfrm>
            <a:off x="787401" y="2108200"/>
            <a:ext cx="11404600" cy="3991899"/>
          </a:xfrm>
        </p:spPr>
        <p:txBody>
          <a:bodyPr>
            <a:normAutofit/>
          </a:bodyPr>
          <a:lstStyle/>
          <a:p>
            <a:pPr marL="0" indent="0">
              <a:buNone/>
            </a:pPr>
            <a:r>
              <a:rPr lang="en-US" sz="2000" b="0" i="0" dirty="0">
                <a:solidFill>
                  <a:srgbClr val="303030"/>
                </a:solidFill>
                <a:effectLst/>
                <a:latin typeface="arial" panose="020B0604020202020204" pitchFamily="34" charset="0"/>
              </a:rPr>
              <a:t>McFadyen, A.K., Webster, V., Strachan, K., Figgins, E., </a:t>
            </a:r>
            <a:r>
              <a:rPr lang="en-US" sz="2000" b="0" i="0" dirty="0" err="1">
                <a:solidFill>
                  <a:srgbClr val="303030"/>
                </a:solidFill>
                <a:effectLst/>
                <a:latin typeface="arial" panose="020B0604020202020204" pitchFamily="34" charset="0"/>
              </a:rPr>
              <a:t>Browm</a:t>
            </a:r>
            <a:r>
              <a:rPr lang="en-US" sz="2000" dirty="0" err="1">
                <a:solidFill>
                  <a:srgbClr val="303030"/>
                </a:solidFill>
                <a:latin typeface="arial" panose="020B0604020202020204" pitchFamily="34" charset="0"/>
              </a:rPr>
              <a:t>n</a:t>
            </a:r>
            <a:r>
              <a:rPr lang="en-US" sz="2000" dirty="0">
                <a:solidFill>
                  <a:srgbClr val="303030"/>
                </a:solidFill>
                <a:latin typeface="arial" panose="020B0604020202020204" pitchFamily="34" charset="0"/>
              </a:rPr>
              <a:t>, H., &amp; </a:t>
            </a:r>
            <a:r>
              <a:rPr lang="en-US" sz="2000" dirty="0" err="1">
                <a:solidFill>
                  <a:srgbClr val="303030"/>
                </a:solidFill>
                <a:latin typeface="arial" panose="020B0604020202020204" pitchFamily="34" charset="0"/>
              </a:rPr>
              <a:t>Mckechnie</a:t>
            </a:r>
            <a:r>
              <a:rPr lang="en-US" sz="2000" dirty="0">
                <a:solidFill>
                  <a:srgbClr val="303030"/>
                </a:solidFill>
                <a:latin typeface="arial" panose="020B0604020202020204" pitchFamily="34" charset="0"/>
              </a:rPr>
              <a:t>, J. (2005). </a:t>
            </a:r>
            <a:r>
              <a:rPr lang="en-US" sz="2000" b="0" i="0" dirty="0">
                <a:solidFill>
                  <a:srgbClr val="303030"/>
                </a:solidFill>
                <a:effectLst/>
                <a:latin typeface="arial" panose="020B0604020202020204" pitchFamily="34" charset="0"/>
              </a:rPr>
              <a:t>The 	Readiness for Interprofessional Learning Scale: A possible more stable sub-scale model for the 	original version of RIPLS. </a:t>
            </a:r>
            <a:r>
              <a:rPr lang="en-US" sz="2000" i="1" dirty="0">
                <a:solidFill>
                  <a:srgbClr val="303030"/>
                </a:solidFill>
                <a:latin typeface="arial" panose="020B0604020202020204" pitchFamily="34" charset="0"/>
              </a:rPr>
              <a:t>J</a:t>
            </a:r>
            <a:r>
              <a:rPr lang="en-US" sz="2000" b="0" i="1" dirty="0">
                <a:solidFill>
                  <a:srgbClr val="303030"/>
                </a:solidFill>
                <a:effectLst/>
                <a:latin typeface="arial" panose="020B0604020202020204" pitchFamily="34" charset="0"/>
              </a:rPr>
              <a:t>ournal of Interprofessional Care, MC Medical </a:t>
            </a:r>
            <a:r>
              <a:rPr lang="en-US" sz="2000" i="1" dirty="0">
                <a:solidFill>
                  <a:srgbClr val="303030"/>
                </a:solidFill>
                <a:latin typeface="arial" panose="020B0604020202020204" pitchFamily="34" charset="0"/>
              </a:rPr>
              <a:t>E</a:t>
            </a:r>
            <a:r>
              <a:rPr lang="en-US" sz="2000" b="0" i="1" dirty="0">
                <a:solidFill>
                  <a:srgbClr val="303030"/>
                </a:solidFill>
                <a:effectLst/>
                <a:latin typeface="arial" panose="020B0604020202020204" pitchFamily="34" charset="0"/>
              </a:rPr>
              <a:t>ducation</a:t>
            </a:r>
            <a:r>
              <a:rPr lang="en-US" sz="2000" b="0" i="0" dirty="0">
                <a:solidFill>
                  <a:srgbClr val="303030"/>
                </a:solidFill>
                <a:effectLst/>
                <a:latin typeface="arial" panose="020B0604020202020204" pitchFamily="34" charset="0"/>
              </a:rPr>
              <a:t>, </a:t>
            </a:r>
            <a:r>
              <a:rPr lang="en-US" sz="2000" b="0" i="1" dirty="0">
                <a:solidFill>
                  <a:srgbClr val="303030"/>
                </a:solidFill>
                <a:effectLst/>
                <a:latin typeface="arial" panose="020B0604020202020204" pitchFamily="34" charset="0"/>
              </a:rPr>
              <a:t>18</a:t>
            </a:r>
            <a:r>
              <a:rPr lang="en-US" sz="2000" b="0" i="0" dirty="0">
                <a:solidFill>
                  <a:srgbClr val="303030"/>
                </a:solidFill>
                <a:effectLst/>
                <a:latin typeface="arial" panose="020B0604020202020204" pitchFamily="34" charset="0"/>
              </a:rPr>
              <a:t>(1), 125. 	https://doi.org/10.1186/s12909-018-1248-5</a:t>
            </a:r>
          </a:p>
          <a:p>
            <a:pPr marL="0" indent="0">
              <a:buNone/>
            </a:pPr>
            <a:r>
              <a:rPr lang="en-US" sz="2000" b="0" i="0" dirty="0">
                <a:solidFill>
                  <a:srgbClr val="303030"/>
                </a:solidFill>
                <a:effectLst/>
                <a:latin typeface="arial" panose="020B0604020202020204" pitchFamily="34" charset="0"/>
              </a:rPr>
              <a:t>Visser, C., </a:t>
            </a:r>
            <a:r>
              <a:rPr lang="en-US" sz="2000" b="0" i="0" dirty="0" err="1">
                <a:solidFill>
                  <a:srgbClr val="303030"/>
                </a:solidFill>
                <a:effectLst/>
                <a:latin typeface="arial" panose="020B0604020202020204" pitchFamily="34" charset="0"/>
              </a:rPr>
              <a:t>Wilschut</a:t>
            </a:r>
            <a:r>
              <a:rPr lang="en-US" sz="2000" b="0" i="0" dirty="0">
                <a:solidFill>
                  <a:srgbClr val="303030"/>
                </a:solidFill>
                <a:effectLst/>
                <a:latin typeface="arial" panose="020B0604020202020204" pitchFamily="34" charset="0"/>
              </a:rPr>
              <a:t>, J. A., </a:t>
            </a:r>
            <a:r>
              <a:rPr lang="en-US" sz="2000" b="0" i="0" dirty="0" err="1">
                <a:solidFill>
                  <a:srgbClr val="303030"/>
                </a:solidFill>
                <a:effectLst/>
                <a:latin typeface="arial" panose="020B0604020202020204" pitchFamily="34" charset="0"/>
              </a:rPr>
              <a:t>Isik</a:t>
            </a:r>
            <a:r>
              <a:rPr lang="en-US" sz="2000" b="0" i="0" dirty="0">
                <a:solidFill>
                  <a:srgbClr val="303030"/>
                </a:solidFill>
                <a:effectLst/>
                <a:latin typeface="arial" panose="020B0604020202020204" pitchFamily="34" charset="0"/>
              </a:rPr>
              <a:t>, U., van der </a:t>
            </a:r>
            <a:r>
              <a:rPr lang="en-US" sz="2000" b="0" i="0" dirty="0" err="1">
                <a:solidFill>
                  <a:srgbClr val="303030"/>
                </a:solidFill>
                <a:effectLst/>
                <a:latin typeface="arial" panose="020B0604020202020204" pitchFamily="34" charset="0"/>
              </a:rPr>
              <a:t>Burgt</a:t>
            </a:r>
            <a:r>
              <a:rPr lang="en-US" sz="2000" b="0" i="0" dirty="0">
                <a:solidFill>
                  <a:srgbClr val="303030"/>
                </a:solidFill>
                <a:effectLst/>
                <a:latin typeface="arial" panose="020B0604020202020204" pitchFamily="34" charset="0"/>
              </a:rPr>
              <a:t>, S., </a:t>
            </a:r>
            <a:r>
              <a:rPr lang="en-US" sz="2000" b="0" i="0" dirty="0" err="1">
                <a:solidFill>
                  <a:srgbClr val="303030"/>
                </a:solidFill>
                <a:effectLst/>
                <a:latin typeface="arial" panose="020B0604020202020204" pitchFamily="34" charset="0"/>
              </a:rPr>
              <a:t>Croiset</a:t>
            </a:r>
            <a:r>
              <a:rPr lang="en-US" sz="2000" b="0" i="0" dirty="0">
                <a:solidFill>
                  <a:srgbClr val="303030"/>
                </a:solidFill>
                <a:effectLst/>
                <a:latin typeface="arial" panose="020B0604020202020204" pitchFamily="34" charset="0"/>
              </a:rPr>
              <a:t>, G., &amp; </a:t>
            </a:r>
            <a:r>
              <a:rPr lang="en-US" sz="2000" b="0" i="0" dirty="0" err="1">
                <a:solidFill>
                  <a:srgbClr val="303030"/>
                </a:solidFill>
                <a:effectLst/>
                <a:latin typeface="arial" panose="020B0604020202020204" pitchFamily="34" charset="0"/>
              </a:rPr>
              <a:t>Kusurkar</a:t>
            </a:r>
            <a:r>
              <a:rPr lang="en-US" sz="2000" b="0" i="0" dirty="0">
                <a:solidFill>
                  <a:srgbClr val="303030"/>
                </a:solidFill>
                <a:effectLst/>
                <a:latin typeface="arial" panose="020B0604020202020204" pitchFamily="34" charset="0"/>
              </a:rPr>
              <a:t>, R. A. (2018). The 	Association of Readiness for Interprofessional Learning with empathy, motivation and 	professional identity development in medical students. </a:t>
            </a:r>
            <a:r>
              <a:rPr lang="en-US" sz="2000" b="0" i="1" dirty="0">
                <a:solidFill>
                  <a:srgbClr val="303030"/>
                </a:solidFill>
                <a:effectLst/>
                <a:latin typeface="arial" panose="020B0604020202020204" pitchFamily="34" charset="0"/>
              </a:rPr>
              <a:t>BMC Medical </a:t>
            </a:r>
            <a:r>
              <a:rPr lang="en-US" sz="2000" i="1" dirty="0">
                <a:solidFill>
                  <a:srgbClr val="303030"/>
                </a:solidFill>
                <a:latin typeface="arial" panose="020B0604020202020204" pitchFamily="34" charset="0"/>
              </a:rPr>
              <a:t>E</a:t>
            </a:r>
            <a:r>
              <a:rPr lang="en-US" sz="2000" b="0" i="1" dirty="0">
                <a:solidFill>
                  <a:srgbClr val="303030"/>
                </a:solidFill>
                <a:effectLst/>
                <a:latin typeface="arial" panose="020B0604020202020204" pitchFamily="34" charset="0"/>
              </a:rPr>
              <a:t>ducation</a:t>
            </a:r>
            <a:r>
              <a:rPr lang="en-US" sz="2000" b="0" i="0" dirty="0">
                <a:solidFill>
                  <a:srgbClr val="303030"/>
                </a:solidFill>
                <a:effectLst/>
                <a:latin typeface="arial" panose="020B0604020202020204" pitchFamily="34" charset="0"/>
              </a:rPr>
              <a:t>, </a:t>
            </a:r>
            <a:r>
              <a:rPr lang="en-US" sz="2000" b="0" i="1" dirty="0">
                <a:solidFill>
                  <a:srgbClr val="303030"/>
                </a:solidFill>
                <a:effectLst/>
                <a:latin typeface="arial" panose="020B0604020202020204" pitchFamily="34" charset="0"/>
              </a:rPr>
              <a:t>18</a:t>
            </a:r>
            <a:r>
              <a:rPr lang="en-US" sz="2000" b="0" i="0" dirty="0">
                <a:solidFill>
                  <a:srgbClr val="303030"/>
                </a:solidFill>
                <a:effectLst/>
                <a:latin typeface="arial" panose="020B0604020202020204" pitchFamily="34" charset="0"/>
              </a:rPr>
              <a:t>(1), 125. 	https://doi.org/10.1186/s12909-018-1248-5</a:t>
            </a:r>
            <a:endParaRPr lang="en-US" sz="2000" dirty="0"/>
          </a:p>
        </p:txBody>
      </p:sp>
    </p:spTree>
    <p:extLst>
      <p:ext uri="{BB962C8B-B14F-4D97-AF65-F5344CB8AC3E}">
        <p14:creationId xmlns:p14="http://schemas.microsoft.com/office/powerpoint/2010/main" val="180970715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6C54E19C9EC34C8DCB6626E1894E0F" ma:contentTypeVersion="6" ma:contentTypeDescription="Create a new document." ma:contentTypeScope="" ma:versionID="8b95d5155568ff7de9af5610da8f4311">
  <xsd:schema xmlns:xsd="http://www.w3.org/2001/XMLSchema" xmlns:xs="http://www.w3.org/2001/XMLSchema" xmlns:p="http://schemas.microsoft.com/office/2006/metadata/properties" xmlns:ns2="8f92e502-554e-4bf0-8b45-a6e733956926" xmlns:ns3="7dd0481d-ec17-426e-b5a1-09e9265e61c2" targetNamespace="http://schemas.microsoft.com/office/2006/metadata/properties" ma:root="true" ma:fieldsID="cdffa63daa7aabe6b79ea407549167c6" ns2:_="" ns3:_="">
    <xsd:import namespace="8f92e502-554e-4bf0-8b45-a6e733956926"/>
    <xsd:import namespace="7dd0481d-ec17-426e-b5a1-09e9265e61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2e502-554e-4bf0-8b45-a6e733956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d0481d-ec17-426e-b5a1-09e9265e61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D72F1D-AE12-4B64-8713-EEE14A8F28EF}">
  <ds:schemaRefs>
    <ds:schemaRef ds:uri="http://schemas.microsoft.com/sharepoint/v3/contenttype/forms"/>
  </ds:schemaRefs>
</ds:datastoreItem>
</file>

<file path=customXml/itemProps2.xml><?xml version="1.0" encoding="utf-8"?>
<ds:datastoreItem xmlns:ds="http://schemas.openxmlformats.org/officeDocument/2006/customXml" ds:itemID="{E2C28AC9-830F-414F-886E-AF0965E9E857}"/>
</file>

<file path=customXml/itemProps3.xml><?xml version="1.0" encoding="utf-8"?>
<ds:datastoreItem xmlns:ds="http://schemas.openxmlformats.org/officeDocument/2006/customXml" ds:itemID="{4BB8ADA0-CDE7-4768-BA2E-02B4F509BC6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1691</TotalTime>
  <Words>4013</Words>
  <Application>Microsoft Office PowerPoint</Application>
  <PresentationFormat>Widescreen</PresentationFormat>
  <Paragraphs>362</Paragraphs>
  <Slides>52</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vt:lpstr>
      <vt:lpstr>Arial</vt:lpstr>
      <vt:lpstr>Bahnschrift</vt:lpstr>
      <vt:lpstr>Calibri</vt:lpstr>
      <vt:lpstr>Calibri Light</vt:lpstr>
      <vt:lpstr>Georgia Pro Cond Black</vt:lpstr>
      <vt:lpstr>Gill Sans MT</vt:lpstr>
      <vt:lpstr>Helvetica</vt:lpstr>
      <vt:lpstr>Perpetua Titling MT</vt:lpstr>
      <vt:lpstr>Verdana</vt:lpstr>
      <vt:lpstr>Wingdings</vt:lpstr>
      <vt:lpstr>Wingdings 2</vt:lpstr>
      <vt:lpstr>Dividend</vt:lpstr>
      <vt:lpstr>Office Theme</vt:lpstr>
      <vt:lpstr>PowerPoint Presentation</vt:lpstr>
      <vt:lpstr>PowerPoint Presentation</vt:lpstr>
      <vt:lpstr>RIPLS Results Demographics</vt:lpstr>
      <vt:lpstr>   RIPLS Results Other HC professionals you have worked with: </vt:lpstr>
      <vt:lpstr>RIPLS Results What does IPE mean to you?</vt:lpstr>
      <vt:lpstr> </vt:lpstr>
      <vt:lpstr>RIPLS Results Supports to IPE @ ACHE: </vt:lpstr>
      <vt:lpstr>4 Subscales Scoring 1-5 with a higher number indicating a greater readiness for IPE</vt:lpstr>
      <vt:lpstr>Resources for the ripls</vt:lpstr>
      <vt:lpstr>IPE Overview</vt:lpstr>
      <vt:lpstr>IPE Overview</vt:lpstr>
      <vt:lpstr>Objectives</vt:lpstr>
      <vt:lpstr>SDOH</vt:lpstr>
      <vt:lpstr>SDOH</vt:lpstr>
      <vt:lpstr>Why IPE</vt:lpstr>
      <vt:lpstr>How we measure up</vt:lpstr>
      <vt:lpstr>Why IPE</vt:lpstr>
      <vt:lpstr>What is IPE</vt:lpstr>
      <vt:lpstr>IPE Goals</vt:lpstr>
      <vt:lpstr>Quadruple Aim</vt:lpstr>
      <vt:lpstr>Quadruple Aim</vt:lpstr>
      <vt:lpstr>Quadruple aim</vt:lpstr>
      <vt:lpstr>Ipe Beginnings</vt:lpstr>
      <vt:lpstr>9 new members in 2016</vt:lpstr>
      <vt:lpstr>Why we need collaboration</vt:lpstr>
      <vt:lpstr>IPE General Competencies</vt:lpstr>
      <vt:lpstr>COCA Standard</vt:lpstr>
      <vt:lpstr>COCA Standard</vt:lpstr>
      <vt:lpstr>CAPTE Standard</vt:lpstr>
      <vt:lpstr>CAPTE Standard</vt:lpstr>
      <vt:lpstr>ACOTE Standards</vt:lpstr>
      <vt:lpstr>ACOTE Standards</vt:lpstr>
      <vt:lpstr>ARC PA Standard</vt:lpstr>
      <vt:lpstr>For More information</vt:lpstr>
      <vt:lpstr>How do we heal medicine</vt:lpstr>
      <vt:lpstr>Patient and Family Centered Care</vt:lpstr>
      <vt:lpstr>Questions</vt:lpstr>
      <vt:lpstr>Resources</vt:lpstr>
      <vt:lpstr>Resources</vt:lpstr>
      <vt:lpstr>LET’S PLAY  Dealers get ready! Players go to your assigned team. </vt:lpstr>
      <vt:lpstr>DISCUSSION</vt:lpstr>
      <vt:lpstr>DISCUSSION</vt:lpstr>
      <vt:lpstr>There   were  Different  versions  at  each  table</vt:lpstr>
      <vt:lpstr>DISCUSSION</vt:lpstr>
      <vt:lpstr>DISCUSSION</vt:lpstr>
      <vt:lpstr>DISCUSSION</vt:lpstr>
      <vt:lpstr>DISCUSSION</vt:lpstr>
      <vt:lpstr>The  core  competencies  addressed  during  this  activity:</vt:lpstr>
      <vt:lpstr>The  core  competencies  addressed  during  this  activity:</vt:lpstr>
      <vt:lpstr>The  core  competencies  addressed  during  this  activity:</vt:lpstr>
      <vt:lpstr>The  core  competencies  addressed  during  this  activity:</vt:lpstr>
      <vt:lpstr>Now what…?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Zeiner</dc:creator>
  <cp:lastModifiedBy>Tracey Zeiner</cp:lastModifiedBy>
  <cp:revision>1</cp:revision>
  <dcterms:created xsi:type="dcterms:W3CDTF">2020-07-08T19:01:53Z</dcterms:created>
  <dcterms:modified xsi:type="dcterms:W3CDTF">2020-07-16T21:00:35Z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0x010100E76C54E19C9EC34C8DCB6626E1894E0F</vt:lpwstr>
  </property>
</Properties>
</file>